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330" r:id="rId2"/>
    <p:sldId id="331" r:id="rId3"/>
    <p:sldId id="332" r:id="rId4"/>
    <p:sldId id="333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46B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2" autoAdjust="0"/>
    <p:restoredTop sz="86458" autoAdjust="0"/>
  </p:normalViewPr>
  <p:slideViewPr>
    <p:cSldViewPr>
      <p:cViewPr varScale="1">
        <p:scale>
          <a:sx n="74" d="100"/>
          <a:sy n="74" d="100"/>
        </p:scale>
        <p:origin x="-1290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318" y="380454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ACF144-6487-4572-8B56-8761C7FDB74C}" type="datetimeFigureOut">
              <a:rPr lang="cs-CZ" smtClean="0"/>
              <a:pPr/>
              <a:t>15.3.2013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6C30C65-AE84-4ECF-9323-C70406A5CCB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ACF144-6487-4572-8B56-8761C7FDB74C}" type="datetimeFigureOut">
              <a:rPr lang="cs-CZ" smtClean="0"/>
              <a:pPr/>
              <a:t>15.3.2013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6C30C65-AE84-4ECF-9323-C70406A5CC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ACF144-6487-4572-8B56-8761C7FDB74C}" type="datetimeFigureOut">
              <a:rPr lang="cs-CZ" smtClean="0"/>
              <a:pPr/>
              <a:t>15.3.2013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6C30C65-AE84-4ECF-9323-C70406A5CCB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ACF144-6487-4572-8B56-8761C7FDB74C}" type="datetimeFigureOut">
              <a:rPr lang="cs-CZ" smtClean="0"/>
              <a:pPr/>
              <a:t>15.3.2013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6C30C65-AE84-4ECF-9323-C70406A5CC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ACF144-6487-4572-8B56-8761C7FDB74C}" type="datetimeFigureOut">
              <a:rPr lang="cs-CZ" smtClean="0"/>
              <a:pPr/>
              <a:t>15.3.2013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6C30C65-AE84-4ECF-9323-C70406A5CC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ACF144-6487-4572-8B56-8761C7FDB74C}" type="datetimeFigureOut">
              <a:rPr lang="cs-CZ" smtClean="0"/>
              <a:pPr/>
              <a:t>15.3.2013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6C30C65-AE84-4ECF-9323-C70406A5CC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ACF144-6487-4572-8B56-8761C7FDB74C}" type="datetimeFigureOut">
              <a:rPr lang="cs-CZ" smtClean="0"/>
              <a:pPr/>
              <a:t>15.3.2013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6C30C65-AE84-4ECF-9323-C70406A5CCB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ACF144-6487-4572-8B56-8761C7FDB74C}" type="datetimeFigureOut">
              <a:rPr lang="cs-CZ" smtClean="0"/>
              <a:pPr/>
              <a:t>15.3.2013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6C30C65-AE84-4ECF-9323-C70406A5CC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ACF144-6487-4572-8B56-8761C7FDB74C}" type="datetimeFigureOut">
              <a:rPr lang="cs-CZ" smtClean="0"/>
              <a:pPr/>
              <a:t>15.3.2013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6C30C65-AE84-4ECF-9323-C70406A5CCB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ACF144-6487-4572-8B56-8761C7FDB74C}" type="datetimeFigureOut">
              <a:rPr lang="cs-CZ" smtClean="0"/>
              <a:pPr/>
              <a:t>15.3.2013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6C30C65-AE84-4ECF-9323-C70406A5CC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ACF144-6487-4572-8B56-8761C7FDB74C}" type="datetimeFigureOut">
              <a:rPr lang="cs-CZ" smtClean="0"/>
              <a:pPr/>
              <a:t>15.3.2013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6C30C65-AE84-4ECF-9323-C70406A5CC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4AACF144-6487-4572-8B56-8761C7FDB74C}" type="datetimeFigureOut">
              <a:rPr lang="cs-CZ" smtClean="0"/>
              <a:pPr/>
              <a:t>15.3.2013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6C30C65-AE84-4ECF-9323-C70406A5CCB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32560" y="1071546"/>
            <a:ext cx="7406640" cy="3214710"/>
          </a:xfrm>
        </p:spPr>
        <p:txBody>
          <a:bodyPr>
            <a:normAutofit/>
          </a:bodyPr>
          <a:lstStyle/>
          <a:p>
            <a:r>
              <a:rPr lang="cs-CZ" dirty="0" smtClean="0"/>
              <a:t>Název školy:		Základní škola </a:t>
            </a:r>
            <a:r>
              <a:rPr lang="cs-CZ" dirty="0" err="1" smtClean="0"/>
              <a:t>Netvořice</a:t>
            </a:r>
            <a:endParaRPr lang="cs-CZ" dirty="0" smtClean="0"/>
          </a:p>
          <a:p>
            <a:r>
              <a:rPr lang="cs-CZ" dirty="0" smtClean="0"/>
              <a:t>Autor:		Olga Marková</a:t>
            </a:r>
          </a:p>
          <a:p>
            <a:r>
              <a:rPr lang="cs-CZ" dirty="0" smtClean="0"/>
              <a:t>Název:		VY_32_INOVACE_16_</a:t>
            </a:r>
          </a:p>
          <a:p>
            <a:r>
              <a:rPr lang="cs-CZ" dirty="0" smtClean="0"/>
              <a:t>Téma:			Souhlásky tvrdé</a:t>
            </a:r>
          </a:p>
          <a:p>
            <a:r>
              <a:rPr lang="cs-CZ" dirty="0" smtClean="0"/>
              <a:t>Č. projektu:		OP VK 1.4	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928794" y="4429132"/>
            <a:ext cx="5407025" cy="10477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Slabiky </a:t>
            </a:r>
            <a:r>
              <a:rPr lang="cs-CZ" dirty="0" err="1" smtClean="0"/>
              <a:t>dy</a:t>
            </a:r>
            <a:r>
              <a:rPr lang="cs-CZ" dirty="0" smtClean="0"/>
              <a:t>, ty, </a:t>
            </a:r>
            <a:r>
              <a:rPr lang="cs-CZ" dirty="0" err="1" smtClean="0"/>
              <a:t>ny</a:t>
            </a:r>
            <a:r>
              <a:rPr lang="cs-CZ" dirty="0" smtClean="0"/>
              <a:t> a </a:t>
            </a:r>
            <a:r>
              <a:rPr lang="cs-CZ" dirty="0" err="1" smtClean="0"/>
              <a:t>di</a:t>
            </a:r>
            <a:r>
              <a:rPr lang="cs-CZ" dirty="0" smtClean="0"/>
              <a:t>, ti, ni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DUM je určen pro žáky 2. ročníku dle ŠVP Škola pro život ZŠ </a:t>
            </a:r>
            <a:r>
              <a:rPr lang="cs-CZ" dirty="0" err="1" smtClean="0"/>
              <a:t>Netvořice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Český jazyk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Prezentace na interaktivní tabuli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Klíčová slova: slabika, slovo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Slabiky </a:t>
            </a:r>
            <a:r>
              <a:rPr lang="cs-CZ" dirty="0" err="1" smtClean="0"/>
              <a:t>dy</a:t>
            </a:r>
            <a:r>
              <a:rPr lang="cs-CZ" dirty="0" smtClean="0"/>
              <a:t>, ty, </a:t>
            </a:r>
            <a:r>
              <a:rPr lang="cs-CZ" dirty="0" err="1" smtClean="0"/>
              <a:t>ny</a:t>
            </a:r>
            <a:r>
              <a:rPr lang="cs-CZ" dirty="0" smtClean="0"/>
              <a:t> – </a:t>
            </a:r>
            <a:r>
              <a:rPr lang="cs-CZ" dirty="0" err="1" smtClean="0"/>
              <a:t>di</a:t>
            </a:r>
            <a:r>
              <a:rPr lang="cs-CZ" dirty="0" smtClean="0"/>
              <a:t>, ti, ni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sz="2800" b="1" dirty="0" smtClean="0"/>
              <a:t>Slova, která se rýmují, spoj čarou!</a:t>
            </a:r>
          </a:p>
          <a:p>
            <a:pPr>
              <a:buNone/>
            </a:pPr>
            <a:r>
              <a:rPr lang="cs-CZ" dirty="0" smtClean="0"/>
              <a:t>	</a:t>
            </a:r>
          </a:p>
          <a:p>
            <a:pPr>
              <a:buNone/>
            </a:pPr>
            <a:r>
              <a:rPr lang="cs-CZ" dirty="0" smtClean="0"/>
              <a:t>		</a:t>
            </a:r>
            <a:r>
              <a:rPr lang="cs-CZ" b="1" dirty="0" smtClean="0">
                <a:solidFill>
                  <a:srgbClr val="00B050"/>
                </a:solidFill>
              </a:rPr>
              <a:t>voní			</a:t>
            </a:r>
            <a:r>
              <a:rPr lang="cs-CZ" b="1" dirty="0" smtClean="0">
                <a:solidFill>
                  <a:srgbClr val="FF0000"/>
                </a:solidFill>
              </a:rPr>
              <a:t>jedí	</a:t>
            </a:r>
            <a:r>
              <a:rPr lang="cs-CZ" b="1" dirty="0" smtClean="0">
                <a:solidFill>
                  <a:srgbClr val="00B050"/>
                </a:solidFill>
              </a:rPr>
              <a:t>				sedí			</a:t>
            </a:r>
            <a:r>
              <a:rPr lang="cs-CZ" b="1" dirty="0" smtClean="0">
                <a:solidFill>
                  <a:srgbClr val="FF0000"/>
                </a:solidFill>
              </a:rPr>
              <a:t>hodí</a:t>
            </a:r>
          </a:p>
          <a:p>
            <a:pPr>
              <a:buNone/>
            </a:pPr>
            <a:r>
              <a:rPr lang="cs-CZ" b="1" dirty="0" smtClean="0">
                <a:solidFill>
                  <a:srgbClr val="00B050"/>
                </a:solidFill>
              </a:rPr>
              <a:t>		chodí		</a:t>
            </a:r>
            <a:r>
              <a:rPr lang="cs-CZ" b="1" dirty="0" smtClean="0">
                <a:solidFill>
                  <a:srgbClr val="FF0000"/>
                </a:solidFill>
              </a:rPr>
              <a:t>honí</a:t>
            </a:r>
          </a:p>
          <a:p>
            <a:pPr>
              <a:buNone/>
            </a:pPr>
            <a:r>
              <a:rPr lang="cs-CZ" b="1" dirty="0" smtClean="0">
                <a:solidFill>
                  <a:srgbClr val="00B050"/>
                </a:solidFill>
              </a:rPr>
              <a:t>		udice		</a:t>
            </a:r>
            <a:r>
              <a:rPr lang="cs-CZ" b="1" dirty="0" smtClean="0">
                <a:solidFill>
                  <a:srgbClr val="FF0000"/>
                </a:solidFill>
              </a:rPr>
              <a:t>robotí</a:t>
            </a:r>
          </a:p>
          <a:p>
            <a:pPr>
              <a:buNone/>
            </a:pPr>
            <a:r>
              <a:rPr lang="cs-CZ" b="1" dirty="0" smtClean="0">
                <a:solidFill>
                  <a:srgbClr val="00B050"/>
                </a:solidFill>
              </a:rPr>
              <a:t>		rachotí		</a:t>
            </a:r>
            <a:r>
              <a:rPr lang="cs-CZ" b="1" dirty="0" smtClean="0">
                <a:solidFill>
                  <a:srgbClr val="FF0000"/>
                </a:solidFill>
              </a:rPr>
              <a:t>hadice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Slabiky </a:t>
            </a:r>
            <a:r>
              <a:rPr lang="cs-CZ" dirty="0" err="1" smtClean="0"/>
              <a:t>dy</a:t>
            </a:r>
            <a:r>
              <a:rPr lang="cs-CZ" dirty="0" smtClean="0"/>
              <a:t>, ty, </a:t>
            </a:r>
            <a:r>
              <a:rPr lang="cs-CZ" dirty="0" err="1" smtClean="0"/>
              <a:t>ny</a:t>
            </a:r>
            <a:r>
              <a:rPr lang="cs-CZ" dirty="0" smtClean="0"/>
              <a:t> – </a:t>
            </a:r>
            <a:r>
              <a:rPr lang="cs-CZ" dirty="0" err="1" smtClean="0"/>
              <a:t>di</a:t>
            </a:r>
            <a:r>
              <a:rPr lang="cs-CZ" dirty="0" smtClean="0"/>
              <a:t>, ti, ni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sz="2800" b="1" dirty="0" smtClean="0"/>
              <a:t>Napiš slova s danými slabikami!</a:t>
            </a:r>
          </a:p>
          <a:p>
            <a:pPr>
              <a:buNone/>
            </a:pPr>
            <a:r>
              <a:rPr lang="cs-CZ" dirty="0" smtClean="0"/>
              <a:t> </a:t>
            </a:r>
          </a:p>
          <a:p>
            <a:pPr>
              <a:buNone/>
            </a:pPr>
            <a:r>
              <a:rPr lang="cs-CZ" dirty="0" smtClean="0"/>
              <a:t>	   </a:t>
            </a:r>
            <a:r>
              <a:rPr lang="cs-CZ" b="1" dirty="0" err="1" smtClean="0">
                <a:solidFill>
                  <a:schemeClr val="accent2"/>
                </a:solidFill>
              </a:rPr>
              <a:t>dy</a:t>
            </a:r>
            <a:r>
              <a:rPr lang="cs-CZ" dirty="0" smtClean="0"/>
              <a:t>		     </a:t>
            </a:r>
            <a:r>
              <a:rPr lang="cs-CZ" b="1" dirty="0" smtClean="0">
                <a:solidFill>
                  <a:srgbClr val="FF0000"/>
                </a:solidFill>
              </a:rPr>
              <a:t>ty</a:t>
            </a:r>
            <a:r>
              <a:rPr lang="cs-CZ" dirty="0" smtClean="0"/>
              <a:t>	</a:t>
            </a:r>
            <a:r>
              <a:rPr lang="cs-CZ" b="1" dirty="0" smtClean="0">
                <a:solidFill>
                  <a:srgbClr val="FFFF00"/>
                </a:solidFill>
              </a:rPr>
              <a:t>           </a:t>
            </a:r>
            <a:r>
              <a:rPr lang="cs-CZ" b="1" dirty="0" err="1" smtClean="0">
                <a:solidFill>
                  <a:srgbClr val="FFFF00"/>
                </a:solidFill>
              </a:rPr>
              <a:t>ny</a:t>
            </a:r>
            <a:endParaRPr lang="cs-CZ" b="1" dirty="0" smtClean="0">
              <a:solidFill>
                <a:srgbClr val="FFFF00"/>
              </a:solidFill>
            </a:endParaRP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	   </a:t>
            </a:r>
            <a:r>
              <a:rPr lang="cs-CZ" b="1" dirty="0" err="1" smtClean="0">
                <a:solidFill>
                  <a:srgbClr val="92D050"/>
                </a:solidFill>
              </a:rPr>
              <a:t>dý</a:t>
            </a:r>
            <a:r>
              <a:rPr lang="cs-CZ" dirty="0" smtClean="0"/>
              <a:t>		     </a:t>
            </a:r>
            <a:r>
              <a:rPr lang="cs-CZ" b="1" dirty="0" err="1" smtClean="0">
                <a:solidFill>
                  <a:srgbClr val="7030A0"/>
                </a:solidFill>
              </a:rPr>
              <a:t>tý</a:t>
            </a:r>
            <a:r>
              <a:rPr lang="cs-CZ" dirty="0" smtClean="0"/>
              <a:t>		  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b="1" dirty="0" err="1" smtClean="0">
                <a:solidFill>
                  <a:srgbClr val="FFC000"/>
                </a:solidFill>
              </a:rPr>
              <a:t>ný</a:t>
            </a:r>
            <a:endParaRPr lang="cs-CZ" b="1" dirty="0" smtClean="0">
              <a:solidFill>
                <a:srgbClr val="FFC000"/>
              </a:solidFill>
            </a:endParaRPr>
          </a:p>
          <a:p>
            <a:pPr>
              <a:buNone/>
            </a:pP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1571604" y="3214686"/>
            <a:ext cx="1785950" cy="428628"/>
          </a:xfrm>
          <a:prstGeom prst="rect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4143372" y="3214686"/>
            <a:ext cx="1785950" cy="428628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715140" y="3214686"/>
            <a:ext cx="1785950" cy="428628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1571604" y="4929198"/>
            <a:ext cx="1785950" cy="428628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4071934" y="4929198"/>
            <a:ext cx="1785950" cy="428628"/>
          </a:xfrm>
          <a:prstGeom prst="rect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6715140" y="4929198"/>
            <a:ext cx="1785950" cy="428628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775</TotalTime>
  <Words>83</Words>
  <Application>Microsoft Office PowerPoint</Application>
  <PresentationFormat>Předvádění na obrazovce (4:3)</PresentationFormat>
  <Paragraphs>29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Slunovrat</vt:lpstr>
      <vt:lpstr>Snímek 1</vt:lpstr>
      <vt:lpstr>Anotace</vt:lpstr>
      <vt:lpstr>Slabiky dy, ty, ny – di, ti, ni</vt:lpstr>
      <vt:lpstr>Slabiky dy, ty, ny – di, ti, ni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klára</dc:creator>
  <cp:lastModifiedBy>Lída</cp:lastModifiedBy>
  <cp:revision>94</cp:revision>
  <dcterms:created xsi:type="dcterms:W3CDTF">2013-02-15T21:43:46Z</dcterms:created>
  <dcterms:modified xsi:type="dcterms:W3CDTF">2013-03-15T18:41:11Z</dcterms:modified>
</cp:coreProperties>
</file>