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334" r:id="rId2"/>
    <p:sldId id="335" r:id="rId3"/>
    <p:sldId id="336" r:id="rId4"/>
    <p:sldId id="337" r:id="rId5"/>
    <p:sldId id="3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46B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86458" autoAdjust="0"/>
  </p:normalViewPr>
  <p:slideViewPr>
    <p:cSldViewPr>
      <p:cViewPr varScale="1">
        <p:scale>
          <a:sx n="74" d="100"/>
          <a:sy n="74" d="100"/>
        </p:scale>
        <p:origin x="-129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18" y="38045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2560" y="1071546"/>
            <a:ext cx="7406640" cy="3214710"/>
          </a:xfrm>
        </p:spPr>
        <p:txBody>
          <a:bodyPr>
            <a:normAutofit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Olga Marková</a:t>
            </a:r>
          </a:p>
          <a:p>
            <a:r>
              <a:rPr lang="cs-CZ" dirty="0" smtClean="0"/>
              <a:t>Název:		VY_32_INOVACE_17_</a:t>
            </a:r>
          </a:p>
          <a:p>
            <a:r>
              <a:rPr lang="cs-CZ" dirty="0" smtClean="0"/>
              <a:t>Téma:			Souhlásky tvrdé</a:t>
            </a:r>
          </a:p>
          <a:p>
            <a:r>
              <a:rPr lang="cs-CZ" dirty="0" smtClean="0"/>
              <a:t>Č. projektu:		OP VK 1.4	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28794" y="4429132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Slabiky </a:t>
            </a:r>
            <a:r>
              <a:rPr lang="cs-CZ" dirty="0" err="1" smtClean="0"/>
              <a:t>dy</a:t>
            </a:r>
            <a:r>
              <a:rPr lang="cs-CZ" dirty="0" smtClean="0"/>
              <a:t>, ty, </a:t>
            </a:r>
            <a:r>
              <a:rPr lang="cs-CZ" dirty="0" err="1" smtClean="0"/>
              <a:t>ny</a:t>
            </a:r>
            <a:r>
              <a:rPr lang="cs-CZ" dirty="0" smtClean="0"/>
              <a:t> a </a:t>
            </a:r>
            <a:r>
              <a:rPr lang="cs-CZ" dirty="0" err="1" smtClean="0"/>
              <a:t>di</a:t>
            </a:r>
            <a:r>
              <a:rPr lang="cs-CZ" dirty="0" smtClean="0"/>
              <a:t>, ti, ni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2.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Český jazyk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slabika, měkké, tvrdé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Slabiky </a:t>
            </a:r>
            <a:r>
              <a:rPr lang="cs-CZ" dirty="0" err="1" smtClean="0"/>
              <a:t>dy</a:t>
            </a:r>
            <a:r>
              <a:rPr lang="cs-CZ" dirty="0" smtClean="0"/>
              <a:t>, ty, </a:t>
            </a:r>
            <a:r>
              <a:rPr lang="cs-CZ" dirty="0" err="1" smtClean="0"/>
              <a:t>ny</a:t>
            </a:r>
            <a:r>
              <a:rPr lang="cs-CZ" dirty="0" smtClean="0"/>
              <a:t> nebo </a:t>
            </a:r>
            <a:r>
              <a:rPr lang="cs-CZ" dirty="0" err="1" smtClean="0"/>
              <a:t>di</a:t>
            </a:r>
            <a:r>
              <a:rPr lang="cs-CZ" dirty="0" smtClean="0"/>
              <a:t>, ti, ni?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142984"/>
            <a:ext cx="7498080" cy="480060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Měkké „i“ je měkký nos,</a:t>
            </a:r>
          </a:p>
          <a:p>
            <a:pPr>
              <a:buNone/>
            </a:pPr>
            <a:r>
              <a:rPr lang="cs-CZ" dirty="0" smtClean="0"/>
              <a:t>zamačkej si na něj dost.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Tvrdé „y“ si pohrává,</a:t>
            </a:r>
          </a:p>
          <a:p>
            <a:pPr>
              <a:buNone/>
            </a:pPr>
            <a:r>
              <a:rPr lang="cs-CZ" dirty="0" smtClean="0"/>
              <a:t>na bradě se schovává.</a:t>
            </a:r>
            <a:endParaRPr lang="cs-CZ" dirty="0"/>
          </a:p>
        </p:txBody>
      </p:sp>
      <p:pic>
        <p:nvPicPr>
          <p:cNvPr id="2061" name="Picture 13" descr="C:\Users\notebook\Desktop\Obrázek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143116"/>
            <a:ext cx="3411478" cy="333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Slabiky </a:t>
            </a:r>
            <a:r>
              <a:rPr lang="cs-CZ" dirty="0" err="1" smtClean="0"/>
              <a:t>dy</a:t>
            </a:r>
            <a:r>
              <a:rPr lang="cs-CZ" dirty="0" smtClean="0"/>
              <a:t>, ty, </a:t>
            </a:r>
            <a:r>
              <a:rPr lang="cs-CZ" dirty="0" err="1" smtClean="0"/>
              <a:t>ny</a:t>
            </a:r>
            <a:r>
              <a:rPr lang="cs-CZ" dirty="0" smtClean="0"/>
              <a:t> nebo </a:t>
            </a:r>
            <a:r>
              <a:rPr lang="cs-CZ" dirty="0" err="1" smtClean="0"/>
              <a:t>di</a:t>
            </a:r>
            <a:r>
              <a:rPr lang="cs-CZ" dirty="0" smtClean="0"/>
              <a:t>, ti, ni?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dirty="0" smtClean="0"/>
              <a:t>Měkké slabiky vybarvi modře a tvrdé </a:t>
            </a:r>
          </a:p>
          <a:p>
            <a:pPr>
              <a:buNone/>
            </a:pPr>
            <a:r>
              <a:rPr lang="cs-CZ" sz="2800" b="1" dirty="0" smtClean="0"/>
              <a:t>slabiky červeně!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vidí		tiše		Nina		divoký</a:t>
            </a:r>
          </a:p>
          <a:p>
            <a:pPr>
              <a:buNone/>
            </a:pPr>
            <a:r>
              <a:rPr lang="cs-CZ" dirty="0" smtClean="0"/>
              <a:t>šaty		řady		body		motýli</a:t>
            </a:r>
          </a:p>
          <a:p>
            <a:pPr>
              <a:buNone/>
            </a:pPr>
            <a:r>
              <a:rPr lang="cs-CZ" dirty="0" smtClean="0"/>
              <a:t>ledy		ticho		dílo		natírá</a:t>
            </a:r>
          </a:p>
          <a:p>
            <a:pPr>
              <a:buNone/>
            </a:pPr>
            <a:r>
              <a:rPr lang="cs-CZ" dirty="0" smtClean="0"/>
              <a:t>letí		tyká		nyní		zelenina</a:t>
            </a:r>
          </a:p>
          <a:p>
            <a:pPr>
              <a:buNone/>
            </a:pPr>
            <a:r>
              <a:rPr lang="cs-CZ" dirty="0" smtClean="0"/>
              <a:t>dudy		chudý	národy	hodiny</a:t>
            </a:r>
          </a:p>
          <a:p>
            <a:pPr>
              <a:buNone/>
            </a:pPr>
            <a:r>
              <a:rPr lang="cs-CZ" dirty="0" smtClean="0"/>
              <a:t>ceny		tíha		nížina	utíká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1800" dirty="0" smtClean="0"/>
          </a:p>
          <a:p>
            <a:r>
              <a:rPr lang="cs-CZ" sz="2400" dirty="0" smtClean="0"/>
              <a:t>http://office.</a:t>
            </a:r>
            <a:r>
              <a:rPr lang="cs-CZ" sz="2400" dirty="0" err="1" smtClean="0"/>
              <a:t>microsoft.com</a:t>
            </a:r>
            <a:endParaRPr lang="cs-CZ" sz="24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775</TotalTime>
  <Words>112</Words>
  <Application>Microsoft Office PowerPoint</Application>
  <PresentationFormat>Předvádění na obrazovce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Slabiky dy, ty, ny nebo di, ti, ni?</vt:lpstr>
      <vt:lpstr>Slabiky dy, ty, ny nebo di, ti, ni?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94</cp:revision>
  <dcterms:created xsi:type="dcterms:W3CDTF">2013-02-15T21:43:46Z</dcterms:created>
  <dcterms:modified xsi:type="dcterms:W3CDTF">2013-03-15T18:42:05Z</dcterms:modified>
</cp:coreProperties>
</file>