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46" r:id="rId2"/>
    <p:sldId id="347" r:id="rId3"/>
    <p:sldId id="348" r:id="rId4"/>
    <p:sldId id="36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45" d="100"/>
          <a:sy n="45" d="100"/>
        </p:scale>
        <p:origin x="-12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C6B01B-C1C6-49D2-A45C-5ECB332F072E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4BBD78-B541-42F4-9E8F-98C8CDE5E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E0098-A349-49F5-A8F5-80957D541B10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7EF15-4FB3-4238-93B7-61A2BD43A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CAFC67-AB37-4354-A838-0CB8DF279A92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D6616A3-49FA-49FC-A0DB-1D328C49C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8BA74-4176-455E-ACCF-DEF93D6B130D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3DAD6-D65F-40DA-A8E8-A6BF03E0F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865A2B-3A33-43B8-8D92-D76B9778F3C3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9FFD48-D2DE-461E-A89C-30BD41D63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03C71-2E5A-460D-8B19-86819B74A9C1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28E15-1972-450F-B3F2-59403BCBA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E62CFC-3375-423D-B78C-312BEC7B475B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A6DEE9-1556-49EA-A64C-5D6320C40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DCF293-A37C-4A81-9550-000FF2DE3E07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5F032B-D496-4FDE-9A51-52DA1EAC69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0ADD27-C7D5-479F-A3B6-EC7121392DF6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0E4116-A4C6-4D97-A5D6-A6AF813F3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4D721-787A-4CE5-9086-D8170B8EBADD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D9C01-92DE-42B2-BA78-32FEE0B44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97EB4-85E8-4BA5-8625-D61CA098F369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264A0-ACD7-469F-90A8-E93ED04BE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9CB3B93-E6FD-4B65-B5AB-A7F5E047C1E5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A790E15-0902-45E8-BD1C-B95995766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45E70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B32C16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F5CD2D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071563"/>
            <a:ext cx="7407275" cy="321468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Autor:		Olga Marková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Název:		VY_32_INOVACE_20_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Téma:			Souhlásky tvrdé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Č. projektu:		OP VK 1.4	</a:t>
            </a:r>
          </a:p>
        </p:txBody>
      </p:sp>
      <p:pic>
        <p:nvPicPr>
          <p:cNvPr id="1331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813" y="4429125"/>
            <a:ext cx="540702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Opakování 2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Český jazyk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Prezentace na </a:t>
            </a:r>
            <a:r>
              <a:rPr lang="cs-CZ" smtClean="0"/>
              <a:t>interaktivní tabuli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Klíčová slova: opakování, slabika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Opakování 2  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143000" y="1447800"/>
            <a:ext cx="7786688" cy="50530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b="1" smtClean="0"/>
              <a:t>Vybarvi, jakou barvou chceš, slova s tvrdou </a:t>
            </a:r>
          </a:p>
          <a:p>
            <a:pPr>
              <a:buFont typeface="Wingdings 2" pitchFamily="18" charset="2"/>
              <a:buNone/>
            </a:pPr>
            <a:r>
              <a:rPr lang="cs-CZ" sz="2800" b="1" smtClean="0"/>
              <a:t>slabikou!</a:t>
            </a:r>
          </a:p>
          <a:p>
            <a:pPr>
              <a:buFont typeface="Wingdings 2" pitchFamily="18" charset="2"/>
              <a:buNone/>
            </a:pPr>
            <a:endParaRPr lang="cs-CZ" sz="2800" b="1" smtClean="0"/>
          </a:p>
          <a:p>
            <a:pPr>
              <a:buFont typeface="Wingdings 2" pitchFamily="18" charset="2"/>
              <a:buNone/>
            </a:pPr>
            <a:endParaRPr lang="cs-CZ" sz="2900" smtClean="0"/>
          </a:p>
          <a:p>
            <a:pPr>
              <a:buFont typeface="Wingdings 2" pitchFamily="18" charset="2"/>
              <a:buNone/>
            </a:pPr>
            <a:r>
              <a:rPr lang="cs-CZ" sz="2900" smtClean="0"/>
              <a:t>chyba – nitka – písek – obydlí – Praha – zima</a:t>
            </a:r>
          </a:p>
          <a:p>
            <a:pPr>
              <a:buFont typeface="Wingdings 2" pitchFamily="18" charset="2"/>
              <a:buNone/>
            </a:pPr>
            <a:r>
              <a:rPr lang="cs-CZ" sz="2900" smtClean="0"/>
              <a:t>vítr – nohy – ubytovna – lidé – vánoční – rýma</a:t>
            </a:r>
          </a:p>
          <a:p>
            <a:pPr>
              <a:buFont typeface="Wingdings 2" pitchFamily="18" charset="2"/>
              <a:buNone/>
            </a:pPr>
            <a:r>
              <a:rPr lang="cs-CZ" sz="2900" smtClean="0"/>
              <a:t>limonáda – koupaliště – kyvadlo – citrón –průmysl</a:t>
            </a:r>
          </a:p>
          <a:p>
            <a:pPr>
              <a:buFont typeface="Wingdings 2" pitchFamily="18" charset="2"/>
              <a:buNone/>
            </a:pPr>
            <a:r>
              <a:rPr lang="cs-CZ" sz="2900" smtClean="0"/>
              <a:t>sídliště – vosy – kytara – knihovna – ohýbat –pytel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5" name="Veselý obličej 4"/>
          <p:cNvSpPr/>
          <p:nvPr/>
        </p:nvSpPr>
        <p:spPr>
          <a:xfrm>
            <a:off x="1785938" y="357188"/>
            <a:ext cx="914400" cy="914400"/>
          </a:xfrm>
          <a:prstGeom prst="smileyFace">
            <a:avLst/>
          </a:prstGeom>
          <a:solidFill>
            <a:srgbClr val="F046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715250" y="428625"/>
            <a:ext cx="914400" cy="914400"/>
          </a:xfrm>
          <a:prstGeom prst="smileyFace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Opakování 2  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143000" y="1447800"/>
            <a:ext cx="7786688" cy="50530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b="1" smtClean="0"/>
              <a:t>Vybarvi, jakou barvou chceš, slova s tvrdou </a:t>
            </a:r>
          </a:p>
          <a:p>
            <a:pPr>
              <a:buFont typeface="Wingdings 2" pitchFamily="18" charset="2"/>
              <a:buNone/>
            </a:pPr>
            <a:r>
              <a:rPr lang="cs-CZ" sz="2800" b="1" smtClean="0"/>
              <a:t>slabikou!</a:t>
            </a:r>
          </a:p>
          <a:p>
            <a:pPr>
              <a:buFont typeface="Wingdings 2" pitchFamily="18" charset="2"/>
              <a:buNone/>
            </a:pPr>
            <a:endParaRPr lang="cs-CZ" sz="2800" b="1" smtClean="0"/>
          </a:p>
          <a:p>
            <a:pPr>
              <a:buFont typeface="Wingdings 2" pitchFamily="18" charset="2"/>
              <a:buNone/>
            </a:pPr>
            <a:endParaRPr lang="cs-CZ" sz="2900" smtClean="0"/>
          </a:p>
          <a:p>
            <a:pPr>
              <a:buFont typeface="Wingdings 2" pitchFamily="18" charset="2"/>
              <a:buNone/>
            </a:pPr>
            <a:r>
              <a:rPr lang="cs-CZ" sz="2900" smtClean="0"/>
              <a:t>cibule – maliny – pískoviště – syreček – bílá – židle</a:t>
            </a:r>
          </a:p>
          <a:p>
            <a:pPr>
              <a:buFont typeface="Wingdings 2" pitchFamily="18" charset="2"/>
              <a:buNone/>
            </a:pPr>
            <a:r>
              <a:rPr lang="cs-CZ" sz="2900" smtClean="0"/>
              <a:t>sytý – cedník – ryby – ohýnek – úsměv – vykopat </a:t>
            </a:r>
          </a:p>
          <a:p>
            <a:pPr>
              <a:buFont typeface="Wingdings 2" pitchFamily="18" charset="2"/>
              <a:buNone/>
            </a:pPr>
            <a:r>
              <a:rPr lang="cs-CZ" sz="2900" smtClean="0"/>
              <a:t>boty – bystrý – učitel – motyka – mlýn - divadlo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5" name="Veselý obličej 4"/>
          <p:cNvSpPr/>
          <p:nvPr/>
        </p:nvSpPr>
        <p:spPr>
          <a:xfrm>
            <a:off x="1785938" y="357188"/>
            <a:ext cx="914400" cy="914400"/>
          </a:xfrm>
          <a:prstGeom prst="smileyFace">
            <a:avLst/>
          </a:prstGeom>
          <a:solidFill>
            <a:srgbClr val="F046B7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715250" y="428625"/>
            <a:ext cx="914400" cy="914400"/>
          </a:xfrm>
          <a:prstGeom prst="smileyFace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106</Words>
  <Application>Microsoft Office PowerPoint</Application>
  <PresentationFormat>On-screen Show (4:3)</PresentationFormat>
  <Paragraphs>32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4</vt:i4>
      </vt:variant>
    </vt:vector>
  </HeadingPairs>
  <TitlesOfParts>
    <vt:vector size="16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Anotace</vt:lpstr>
      <vt:lpstr>Opakování 2  </vt:lpstr>
      <vt:lpstr>Opakování 2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95</cp:revision>
  <dcterms:created xsi:type="dcterms:W3CDTF">2013-02-15T21:43:46Z</dcterms:created>
  <dcterms:modified xsi:type="dcterms:W3CDTF">2013-03-15T19:35:16Z</dcterms:modified>
</cp:coreProperties>
</file>