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6" r:id="rId4"/>
    <p:sldId id="26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15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9320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165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08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880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797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484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864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8546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3793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873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2500">
              <a:schemeClr val="accent3"/>
            </a:gs>
            <a:gs pos="26250">
              <a:schemeClr val="accent3">
                <a:lumMod val="75000"/>
              </a:schemeClr>
            </a:gs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97D6F2-D484-461F-8B24-CC2F850DA467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06A00E-4A89-43E9-9FDC-53BFC3B75C9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7813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13" name="camera.wav"/>
          </p:stSnd>
        </p:sndAc>
      </p:transition>
    </mc:Choice>
    <mc:Fallback xmlns="">
      <p:transition spd="slow">
        <p:fade/>
        <p:sndAc>
          <p:stSnd>
            <p:snd r:embed="rId14" name="camera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8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VY_32_INOVACE_41C_STÁTNÍ </a:t>
            </a:r>
            <a:r>
              <a:rPr lang="cs-CZ" sz="3200" b="1" dirty="0" smtClean="0"/>
              <a:t>SYMBOLY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458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Arial Black" pitchFamily="34" charset="0"/>
              </a:rPr>
              <a:t>Státní symboly</a:t>
            </a:r>
            <a:endParaRPr lang="cs-CZ" sz="8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Státní symboly jsou předměty, které si stát určil jako své označení a vycházejí z tradic </a:t>
            </a:r>
            <a:r>
              <a:rPr lang="cs-CZ" dirty="0" smtClean="0"/>
              <a:t>státu.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8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>
                <a:solidFill>
                  <a:schemeClr val="tx2"/>
                </a:solidFill>
              </a:rPr>
              <a:t>Státní </a:t>
            </a:r>
            <a:r>
              <a:rPr lang="cs-CZ" sz="6600" dirty="0" smtClean="0">
                <a:solidFill>
                  <a:schemeClr val="tx2"/>
                </a:solidFill>
              </a:rPr>
              <a:t>pečeť</a:t>
            </a:r>
            <a:endParaRPr lang="cs-CZ" sz="6600" dirty="0">
              <a:solidFill>
                <a:schemeClr val="tx2"/>
              </a:solidFill>
            </a:endParaRP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484784"/>
            <a:ext cx="2793651" cy="2768254"/>
          </a:xfrm>
        </p:spPr>
      </p:pic>
      <p:sp>
        <p:nvSpPr>
          <p:cNvPr id="4" name="Obdélník 3"/>
          <p:cNvSpPr/>
          <p:nvPr/>
        </p:nvSpPr>
        <p:spPr>
          <a:xfrm>
            <a:off x="1043608" y="5085184"/>
            <a:ext cx="672754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2011-01-14</a:t>
            </a:r>
            <a:r>
              <a:rPr lang="en-US" dirty="0"/>
              <a:t>]Wikimedia Commons </a:t>
            </a:r>
            <a:endParaRPr lang="cs-CZ" dirty="0" smtClean="0"/>
          </a:p>
          <a:p>
            <a:r>
              <a:rPr lang="en-US" dirty="0" smtClean="0"/>
              <a:t>http</a:t>
            </a:r>
            <a:r>
              <a:rPr lang="en-US" dirty="0"/>
              <a:t>://cs.wikipedia.org/wiki/Soubor:Seal_of_the_Czech_Republic.png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00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2"/>
                </a:solidFill>
              </a:rPr>
              <a:t>Státní </a:t>
            </a:r>
            <a:r>
              <a:rPr lang="cs-CZ" sz="4000" dirty="0" smtClean="0">
                <a:solidFill>
                  <a:schemeClr val="tx2"/>
                </a:solidFill>
              </a:rPr>
              <a:t>pečeť</a:t>
            </a:r>
            <a:endParaRPr lang="cs-CZ" sz="4000" dirty="0">
              <a:solidFill>
                <a:schemeClr val="tx2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800" dirty="0" smtClean="0"/>
              <a:t>Státní </a:t>
            </a:r>
            <a:r>
              <a:rPr lang="cs-CZ" sz="2800" dirty="0"/>
              <a:t>pečeť tvoří velký státní znak podložený lipovými ratolestmi. </a:t>
            </a:r>
            <a:endParaRPr lang="cs-CZ" sz="2800" dirty="0" smtClean="0"/>
          </a:p>
          <a:p>
            <a:r>
              <a:rPr lang="cs-CZ" sz="2800" dirty="0" smtClean="0"/>
              <a:t>Okolo </a:t>
            </a:r>
            <a:r>
              <a:rPr lang="cs-CZ" sz="2800" dirty="0"/>
              <a:t>je vepsán nápis ČESKÁ REPUBLIKA.</a:t>
            </a:r>
          </a:p>
          <a:p>
            <a:endParaRPr lang="cs-CZ" sz="2800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4099" y="1815479"/>
            <a:ext cx="2793651" cy="2768254"/>
          </a:xfrm>
        </p:spPr>
      </p:pic>
      <p:sp>
        <p:nvSpPr>
          <p:cNvPr id="5" name="Obdélník 4"/>
          <p:cNvSpPr/>
          <p:nvPr/>
        </p:nvSpPr>
        <p:spPr>
          <a:xfrm>
            <a:off x="3419872" y="5013176"/>
            <a:ext cx="48965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2011-01-14</a:t>
            </a:r>
            <a:r>
              <a:rPr lang="en-US" dirty="0"/>
              <a:t>]Wikimedia Commons </a:t>
            </a:r>
            <a:endParaRPr lang="cs-CZ" dirty="0"/>
          </a:p>
          <a:p>
            <a:r>
              <a:rPr lang="en-US" dirty="0"/>
              <a:t>http://cs.wikipedia.org/wiki/Soubor:Seal_of_the_Czech_Republic.png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643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68</Words>
  <Application>Microsoft Office PowerPoint</Application>
  <PresentationFormat>Předvádění na obrazovce (4:3)</PresentationFormat>
  <Paragraphs>14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VY_32_INOVACE_41C_STÁTNÍ SYMBOLY</vt:lpstr>
      <vt:lpstr>Státní symboly</vt:lpstr>
      <vt:lpstr>Státní pečeť</vt:lpstr>
      <vt:lpstr>Státní pečeť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symboly</dc:title>
  <dc:creator>Míková</dc:creator>
  <cp:lastModifiedBy>Martin Králík</cp:lastModifiedBy>
  <cp:revision>12</cp:revision>
  <cp:lastPrinted>2011-01-26T19:02:09Z</cp:lastPrinted>
  <dcterms:created xsi:type="dcterms:W3CDTF">2011-01-26T18:31:35Z</dcterms:created>
  <dcterms:modified xsi:type="dcterms:W3CDTF">2012-03-12T21:13:53Z</dcterms:modified>
</cp:coreProperties>
</file>