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3" r:id="rId3"/>
    <p:sldId id="256" r:id="rId4"/>
    <p:sldId id="267" r:id="rId5"/>
    <p:sldId id="257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10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7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956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80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64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938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91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293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3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684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6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860">
              <a:srgbClr val="00B0F0"/>
            </a:gs>
            <a:gs pos="5400">
              <a:srgbClr val="FFFF00"/>
            </a:gs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9FFEE-DE99-409D-9F04-C25D9B6D1E9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D10CC-D26C-4882-8C0B-089CD7FB83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8671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/>
              <a:t>VY_32_INOVACE_42A_KORUNOVAČNÍ KLENOTY ČESKÝCH KRÁLŮ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5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760"/>
            <a:ext cx="7776864" cy="2304255"/>
          </a:xfrm>
        </p:spPr>
        <p:txBody>
          <a:bodyPr>
            <a:noAutofit/>
          </a:bodyPr>
          <a:lstStyle/>
          <a:p>
            <a:r>
              <a:rPr lang="cs-CZ" sz="6600" dirty="0" smtClean="0">
                <a:solidFill>
                  <a:schemeClr val="accent1"/>
                </a:solidFill>
              </a:rPr>
              <a:t>Korunovační klenoty českých králů</a:t>
            </a:r>
            <a:endParaRPr lang="cs-CZ" sz="6600" dirty="0">
              <a:solidFill>
                <a:schemeClr val="accent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984" y="2276872"/>
            <a:ext cx="6022032" cy="3602466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939600" y="5879338"/>
            <a:ext cx="7264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</a:t>
            </a:r>
            <a:r>
              <a:rPr lang="cs-CZ" dirty="0" smtClean="0"/>
              <a:t>2011-01-11</a:t>
            </a:r>
            <a:r>
              <a:rPr lang="en-US" dirty="0" smtClean="0"/>
              <a:t>] </a:t>
            </a:r>
            <a:r>
              <a:rPr lang="cs-CZ" dirty="0" smtClean="0"/>
              <a:t>http</a:t>
            </a:r>
            <a:r>
              <a:rPr lang="cs-CZ" dirty="0"/>
              <a:t>://www.hrad.cz/cs/prazsky-hrad/poklady/korunovacni-klenoty/index.shtml</a:t>
            </a:r>
          </a:p>
        </p:txBody>
      </p:sp>
    </p:spTree>
    <p:extLst>
      <p:ext uri="{BB962C8B-B14F-4D97-AF65-F5344CB8AC3E}">
        <p14:creationId xmlns:p14="http://schemas.microsoft.com/office/powerpoint/2010/main" val="417620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Pražský hrad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Národní kulturní památka 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545588"/>
            <a:ext cx="4038600" cy="2635186"/>
          </a:xfrm>
        </p:spPr>
      </p:pic>
      <p:sp>
        <p:nvSpPr>
          <p:cNvPr id="8" name="Obdélník 7"/>
          <p:cNvSpPr/>
          <p:nvPr/>
        </p:nvSpPr>
        <p:spPr>
          <a:xfrm>
            <a:off x="1221928" y="5877272"/>
            <a:ext cx="98771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</a:t>
            </a:r>
            <a:r>
              <a:rPr lang="cs-CZ" dirty="0" smtClean="0"/>
              <a:t>2011-01-11</a:t>
            </a:r>
            <a:r>
              <a:rPr lang="en-US" dirty="0" smtClean="0"/>
              <a:t>]Wikimedia </a:t>
            </a:r>
            <a:r>
              <a:rPr lang="en-US" dirty="0"/>
              <a:t>Commons </a:t>
            </a:r>
            <a:endParaRPr lang="cs-CZ" dirty="0" smtClean="0"/>
          </a:p>
          <a:p>
            <a:r>
              <a:rPr lang="cs-CZ" dirty="0"/>
              <a:t>http://upload.wikimedia.org/wikipedia/commons/d/d4/Hradschin_Prag.jpg</a:t>
            </a:r>
          </a:p>
        </p:txBody>
      </p:sp>
    </p:spTree>
    <p:extLst>
      <p:ext uri="{BB962C8B-B14F-4D97-AF65-F5344CB8AC3E}">
        <p14:creationId xmlns:p14="http://schemas.microsoft.com/office/powerpoint/2010/main" val="156389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České korunovační </a:t>
            </a:r>
            <a:r>
              <a:rPr lang="cs-CZ" dirty="0" smtClean="0"/>
              <a:t>klenoty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0" lvl="5" indent="0">
              <a:buNone/>
            </a:pPr>
            <a:endParaRPr lang="cs-CZ" sz="3200" dirty="0" smtClean="0"/>
          </a:p>
          <a:p>
            <a:r>
              <a:rPr lang="cs-CZ" dirty="0" smtClean="0"/>
              <a:t>Jsou uloženy na Pražském </a:t>
            </a:r>
            <a:r>
              <a:rPr lang="cs-CZ" dirty="0" smtClean="0"/>
              <a:t>hradě.</a:t>
            </a:r>
            <a:endParaRPr lang="cs-CZ" dirty="0" smtClean="0"/>
          </a:p>
          <a:p>
            <a:r>
              <a:rPr lang="cs-CZ" dirty="0" smtClean="0"/>
              <a:t> Vystaveny </a:t>
            </a:r>
            <a:r>
              <a:rPr lang="cs-CZ" dirty="0"/>
              <a:t>mohou být jen na jeho území.</a:t>
            </a:r>
          </a:p>
          <a:p>
            <a:r>
              <a:rPr lang="cs-CZ" dirty="0"/>
              <a:t> Bývá to však při zcela mimořádných událostech.</a:t>
            </a:r>
          </a:p>
          <a:p>
            <a:r>
              <a:rPr lang="cs-CZ" dirty="0"/>
              <a:t> O vystavení korunovačních klenotů má právo rozhodnout výhradně prezident republiky.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140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Korunní komora v chrámu sv. Víta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052736"/>
            <a:ext cx="4038600" cy="5073427"/>
          </a:xfrm>
        </p:spPr>
        <p:txBody>
          <a:bodyPr>
            <a:noAutofit/>
          </a:bodyPr>
          <a:lstStyle/>
          <a:p>
            <a:r>
              <a:rPr lang="cs-CZ" dirty="0" smtClean="0"/>
              <a:t>Zde jsou </a:t>
            </a:r>
            <a:r>
              <a:rPr lang="cs-CZ" dirty="0"/>
              <a:t>korunovační klenoty českých králů </a:t>
            </a:r>
            <a:r>
              <a:rPr lang="cs-CZ" dirty="0" smtClean="0"/>
              <a:t>uloženy.</a:t>
            </a:r>
            <a:endParaRPr lang="cs-CZ" dirty="0" smtClean="0"/>
          </a:p>
          <a:p>
            <a:r>
              <a:rPr lang="cs-CZ" dirty="0" err="1"/>
              <a:t>N</a:t>
            </a:r>
            <a:r>
              <a:rPr lang="cs-CZ" dirty="0" err="1" smtClean="0"/>
              <a:t>ejnepřístupnější</a:t>
            </a:r>
            <a:r>
              <a:rPr lang="cs-CZ" dirty="0" smtClean="0"/>
              <a:t> </a:t>
            </a:r>
            <a:r>
              <a:rPr lang="cs-CZ" dirty="0"/>
              <a:t>místo na Pražském hradě</a:t>
            </a:r>
            <a:r>
              <a:rPr lang="cs-CZ" dirty="0" smtClean="0"/>
              <a:t>.</a:t>
            </a:r>
          </a:p>
          <a:p>
            <a:r>
              <a:rPr lang="cs-CZ" dirty="0" smtClean="0"/>
              <a:t>Dveře</a:t>
            </a:r>
            <a:r>
              <a:rPr lang="cs-CZ" dirty="0"/>
              <a:t>, stejně jako pancéřová skříň na klenoty, mají sedm zámků a k jejich otevření a vyzdvižení klenotů se musí sejít sedm držitelů </a:t>
            </a:r>
            <a:r>
              <a:rPr lang="cs-CZ" dirty="0" smtClean="0"/>
              <a:t>klíčů.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556793"/>
            <a:ext cx="4204464" cy="4032448"/>
          </a:xfrm>
        </p:spPr>
      </p:pic>
      <p:sp>
        <p:nvSpPr>
          <p:cNvPr id="7" name="Obdélník 6"/>
          <p:cNvSpPr/>
          <p:nvPr/>
        </p:nvSpPr>
        <p:spPr>
          <a:xfrm>
            <a:off x="4716016" y="5589240"/>
            <a:ext cx="4427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cit</a:t>
            </a:r>
            <a:r>
              <a:rPr lang="cs-CZ" dirty="0"/>
              <a:t>  </a:t>
            </a:r>
            <a:r>
              <a:rPr lang="cs-CZ" dirty="0" smtClean="0"/>
              <a:t>2011-01-11</a:t>
            </a:r>
            <a:r>
              <a:rPr lang="en-US" dirty="0" smtClean="0"/>
              <a:t>]Wikimedia </a:t>
            </a:r>
            <a:r>
              <a:rPr lang="en-US" dirty="0"/>
              <a:t>Commons </a:t>
            </a:r>
            <a:endParaRPr lang="cs-CZ" dirty="0" smtClean="0"/>
          </a:p>
          <a:p>
            <a:r>
              <a:rPr lang="cs-CZ" dirty="0"/>
              <a:t>http://cs.wikipedia.org/wiki/Soubor:Praha,_Katedrála,_JV_01.jpg</a:t>
            </a:r>
          </a:p>
        </p:txBody>
      </p:sp>
    </p:spTree>
    <p:extLst>
      <p:ext uri="{BB962C8B-B14F-4D97-AF65-F5344CB8AC3E}">
        <p14:creationId xmlns:p14="http://schemas.microsoft.com/office/powerpoint/2010/main" val="179191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Držitelé </a:t>
            </a:r>
            <a:r>
              <a:rPr lang="cs-CZ" dirty="0" smtClean="0"/>
              <a:t>klíčů: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smtClean="0"/>
              <a:t>prezident </a:t>
            </a:r>
            <a:r>
              <a:rPr lang="cs-CZ" dirty="0"/>
              <a:t>republiky,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předseda </a:t>
            </a:r>
            <a:r>
              <a:rPr lang="cs-CZ" dirty="0"/>
              <a:t>vlády,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arcibiskup </a:t>
            </a:r>
            <a:r>
              <a:rPr lang="cs-CZ" dirty="0"/>
              <a:t>pražský,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předseda </a:t>
            </a:r>
            <a:r>
              <a:rPr lang="cs-CZ" dirty="0"/>
              <a:t>Poslanecké sněmovny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smtClean="0"/>
              <a:t>předseda </a:t>
            </a:r>
            <a:r>
              <a:rPr lang="cs-CZ" dirty="0"/>
              <a:t>Senátu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smtClean="0"/>
              <a:t>děkan </a:t>
            </a:r>
            <a:r>
              <a:rPr lang="cs-CZ" dirty="0"/>
              <a:t>Metropolitní kapituly u sv. Víta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smtClean="0"/>
              <a:t>primátor </a:t>
            </a:r>
            <a:r>
              <a:rPr lang="cs-CZ" dirty="0"/>
              <a:t>hlavního města Prahy.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614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rgbClr val="4A6617"/>
      </a:dk1>
      <a:lt1>
        <a:srgbClr val="C6E58F"/>
      </a:lt1>
      <a:dk2>
        <a:srgbClr val="AAD957"/>
      </a:dk2>
      <a:lt2>
        <a:srgbClr val="E2F2C7"/>
      </a:lt2>
      <a:accent1>
        <a:srgbClr val="31440F"/>
      </a:accent1>
      <a:accent2>
        <a:srgbClr val="AAD957"/>
      </a:accent2>
      <a:accent3>
        <a:srgbClr val="FFC000"/>
      </a:accent3>
      <a:accent4>
        <a:srgbClr val="FF0000"/>
      </a:accent4>
      <a:accent5>
        <a:srgbClr val="92D050"/>
      </a:accent5>
      <a:accent6>
        <a:srgbClr val="4A6617"/>
      </a:accent6>
      <a:hlink>
        <a:srgbClr val="3399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173</Words>
  <Application>Microsoft Office PowerPoint</Application>
  <PresentationFormat>Předvádění na obrazovce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VY_32_INOVACE_42A_KORUNOVAČNÍ KLENOTY ČESKÝCH KRÁLŮ</vt:lpstr>
      <vt:lpstr>Korunovační klenoty českých králů</vt:lpstr>
      <vt:lpstr>Pražský hrad</vt:lpstr>
      <vt:lpstr>České korunovační klenoty</vt:lpstr>
      <vt:lpstr>Korunní komora v chrámu sv. Víta</vt:lpstr>
      <vt:lpstr>Držitelé klíčů: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Korunovační klenoty</dc:title>
  <dc:creator>Míková</dc:creator>
  <cp:lastModifiedBy>Martin Králík</cp:lastModifiedBy>
  <cp:revision>16</cp:revision>
  <dcterms:created xsi:type="dcterms:W3CDTF">2011-01-26T19:08:24Z</dcterms:created>
  <dcterms:modified xsi:type="dcterms:W3CDTF">2012-03-12T21:23:42Z</dcterms:modified>
</cp:coreProperties>
</file>