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300" r:id="rId2"/>
    <p:sldId id="299" r:id="rId3"/>
    <p:sldId id="256" r:id="rId4"/>
    <p:sldId id="257" r:id="rId5"/>
    <p:sldId id="258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59" r:id="rId25"/>
    <p:sldId id="260" r:id="rId26"/>
    <p:sldId id="261" r:id="rId27"/>
    <p:sldId id="262" r:id="rId28"/>
    <p:sldId id="263" r:id="rId29"/>
    <p:sldId id="264" r:id="rId30"/>
    <p:sldId id="265" r:id="rId31"/>
    <p:sldId id="296" r:id="rId32"/>
    <p:sldId id="267" r:id="rId33"/>
    <p:sldId id="295" r:id="rId34"/>
    <p:sldId id="301" r:id="rId3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5F5F"/>
    <a:srgbClr val="BDE4B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72" autoAdjust="0"/>
    <p:restoredTop sz="86441" autoAdjust="0"/>
  </p:normalViewPr>
  <p:slideViewPr>
    <p:cSldViewPr>
      <p:cViewPr>
        <p:scale>
          <a:sx n="60" d="100"/>
          <a:sy n="60" d="100"/>
        </p:scale>
        <p:origin x="-133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368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 </a:t>
          </a:r>
          <a:r>
            <a:rPr lang="cs-CZ" sz="2000" dirty="0" err="1" smtClean="0"/>
            <a:t>Wo</a:t>
          </a:r>
          <a:r>
            <a:rPr lang="cs-CZ" sz="2000" dirty="0" smtClean="0"/>
            <a:t>?  </a:t>
          </a:r>
          <a:r>
            <a:rPr lang="cs-CZ" sz="2000" dirty="0" err="1" smtClean="0"/>
            <a:t>Wohin</a:t>
          </a:r>
          <a:r>
            <a:rPr lang="cs-CZ" sz="2000" dirty="0" smtClean="0"/>
            <a:t>? 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30_NJ8_AZ-kvíz-</a:t>
          </a:r>
          <a:r>
            <a:rPr lang="cs-CZ" sz="2000" dirty="0" err="1" smtClean="0">
              <a:solidFill>
                <a:schemeClr val="tx1"/>
              </a:solidFill>
            </a:rPr>
            <a:t>wo</a:t>
          </a:r>
          <a:r>
            <a:rPr lang="cs-CZ" sz="2000" dirty="0" smtClean="0">
              <a:solidFill>
                <a:schemeClr val="tx1"/>
              </a:solidFill>
            </a:rPr>
            <a:t>,</a:t>
          </a:r>
          <a:r>
            <a:rPr lang="cs-CZ" sz="2000" dirty="0" err="1" smtClean="0">
              <a:solidFill>
                <a:schemeClr val="tx1"/>
              </a:solidFill>
            </a:rPr>
            <a:t>wohin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54B7205-20FA-4753-BDFA-E1715AEDA9FA}" type="presOf" srcId="{1AE9165A-6B70-4FFD-A49C-881BF73B4F04}" destId="{BD3627E9-8FC8-4A2F-B3EA-FAE798EF81D8}" srcOrd="1" destOrd="0" presId="urn:microsoft.com/office/officeart/2005/8/layout/target3"/>
    <dgm:cxn modelId="{6F1BC57F-7EA0-4E94-BFE7-E21891B031D9}" type="presOf" srcId="{1F4F8BC0-F267-4379-9FE7-6FFC8B64BAD8}" destId="{017154CD-D9A9-4968-AD11-1207A3C4C00A}" srcOrd="1" destOrd="0" presId="urn:microsoft.com/office/officeart/2005/8/layout/target3"/>
    <dgm:cxn modelId="{98EC43D0-6990-4AD0-B65F-EA41BF471112}" type="presOf" srcId="{D1D4F407-5343-4D3F-B5B9-D407B03CAEB4}" destId="{AED2198E-93D5-4001-81B4-73124B309672}" srcOrd="1" destOrd="0" presId="urn:microsoft.com/office/officeart/2005/8/layout/target3"/>
    <dgm:cxn modelId="{259C64D1-E03C-4F3D-9B38-0F1A7D04F900}" type="presOf" srcId="{D1B46980-6531-4606-95E6-44980827E919}" destId="{2BE915AB-18AA-4053-B92C-3BFC9ED204BB}" srcOrd="1" destOrd="0" presId="urn:microsoft.com/office/officeart/2005/8/layout/target3"/>
    <dgm:cxn modelId="{CAF8CC50-A43C-4F91-993B-895B6357F48D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AEA575-C1EC-465E-AD16-953ABDDD0315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CF03A-3F2B-4039-B76B-6A2E47B491A7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F36902B-856E-42DD-990E-4C290024969B}" type="presOf" srcId="{26CBEA56-8CFD-48C0-BD6E-2EB16B1FBF42}" destId="{92E1E9E3-D1F0-4866-9424-7ECC0DD990BC}" srcOrd="1" destOrd="0" presId="urn:microsoft.com/office/officeart/2005/8/layout/target3"/>
    <dgm:cxn modelId="{0F5E2994-3ECA-4B59-937D-34192DBE4E63}" type="presOf" srcId="{D1D4F407-5343-4D3F-B5B9-D407B03CAEB4}" destId="{D005CE8C-CC26-4C3E-AC11-E15060ECD759}" srcOrd="0" destOrd="0" presId="urn:microsoft.com/office/officeart/2005/8/layout/target3"/>
    <dgm:cxn modelId="{783730A6-4B58-4129-A14A-DA9BE6E6C041}" type="presOf" srcId="{D1B46980-6531-4606-95E6-44980827E919}" destId="{6140AFEC-043D-4C43-A2F9-D0F5331DF3A3}" srcOrd="0" destOrd="0" presId="urn:microsoft.com/office/officeart/2005/8/layout/target3"/>
    <dgm:cxn modelId="{57EB041C-82AD-4B76-A330-D84FF9E61168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C7301A8-D0EA-48F3-BEA5-B75F04D7E191}" type="presParOf" srcId="{333A1088-737F-45CB-B68E-254E46348037}" destId="{F5ABB229-8D3B-4694-996A-96F23CF14429}" srcOrd="0" destOrd="0" presId="urn:microsoft.com/office/officeart/2005/8/layout/target3"/>
    <dgm:cxn modelId="{7BF49CCC-4838-4D96-8753-49D70742C557}" type="presParOf" srcId="{333A1088-737F-45CB-B68E-254E46348037}" destId="{F41139FD-01EE-4571-8B17-4FB00FC51163}" srcOrd="1" destOrd="0" presId="urn:microsoft.com/office/officeart/2005/8/layout/target3"/>
    <dgm:cxn modelId="{BA7563E4-CEF6-4481-9573-69189D43A0BA}" type="presParOf" srcId="{333A1088-737F-45CB-B68E-254E46348037}" destId="{D005CE8C-CC26-4C3E-AC11-E15060ECD759}" srcOrd="2" destOrd="0" presId="urn:microsoft.com/office/officeart/2005/8/layout/target3"/>
    <dgm:cxn modelId="{57EC891A-4450-433D-94E2-648C28993304}" type="presParOf" srcId="{333A1088-737F-45CB-B68E-254E46348037}" destId="{2C702D82-9B77-49B7-9568-BB8EB47C3372}" srcOrd="3" destOrd="0" presId="urn:microsoft.com/office/officeart/2005/8/layout/target3"/>
    <dgm:cxn modelId="{F9E4FFC3-6D93-4613-8E94-F4A22DFD6855}" type="presParOf" srcId="{333A1088-737F-45CB-B68E-254E46348037}" destId="{A52A0455-90FF-4808-ABD0-F02540D31D5A}" srcOrd="4" destOrd="0" presId="urn:microsoft.com/office/officeart/2005/8/layout/target3"/>
    <dgm:cxn modelId="{941BE1EC-468C-431F-A497-31E1552E7446}" type="presParOf" srcId="{333A1088-737F-45CB-B68E-254E46348037}" destId="{6140AFEC-043D-4C43-A2F9-D0F5331DF3A3}" srcOrd="5" destOrd="0" presId="urn:microsoft.com/office/officeart/2005/8/layout/target3"/>
    <dgm:cxn modelId="{5DCF18B4-E70D-41A7-B52F-55A9F6BCAD86}" type="presParOf" srcId="{333A1088-737F-45CB-B68E-254E46348037}" destId="{71A10DEB-455E-4133-A618-0A0EE82A21E3}" srcOrd="6" destOrd="0" presId="urn:microsoft.com/office/officeart/2005/8/layout/target3"/>
    <dgm:cxn modelId="{AE9BD30E-585E-4D52-9B7C-902A7599B0D7}" type="presParOf" srcId="{333A1088-737F-45CB-B68E-254E46348037}" destId="{DA6A876D-6D25-492F-8BDC-9AE6A6CFB1FA}" srcOrd="7" destOrd="0" presId="urn:microsoft.com/office/officeart/2005/8/layout/target3"/>
    <dgm:cxn modelId="{E3555E5C-80E2-4030-99F3-2E19AA199716}" type="presParOf" srcId="{333A1088-737F-45CB-B68E-254E46348037}" destId="{A9F01C16-B5C0-47B0-9750-F7E5E11674A0}" srcOrd="8" destOrd="0" presId="urn:microsoft.com/office/officeart/2005/8/layout/target3"/>
    <dgm:cxn modelId="{8846AB7F-B775-47E2-A4BD-CD2CFDFD4806}" type="presParOf" srcId="{333A1088-737F-45CB-B68E-254E46348037}" destId="{5C0CF724-3222-4429-B09A-F154A62FD507}" srcOrd="9" destOrd="0" presId="urn:microsoft.com/office/officeart/2005/8/layout/target3"/>
    <dgm:cxn modelId="{B53DD5C9-D7C3-44B3-BB63-349083A8C756}" type="presParOf" srcId="{333A1088-737F-45CB-B68E-254E46348037}" destId="{71A5FEA7-FE77-4220-960F-2AB7AE466FE5}" srcOrd="10" destOrd="0" presId="urn:microsoft.com/office/officeart/2005/8/layout/target3"/>
    <dgm:cxn modelId="{72BF1FAA-75A7-401F-8865-BF3AF643568B}" type="presParOf" srcId="{333A1088-737F-45CB-B68E-254E46348037}" destId="{C8857ABF-5052-4733-A46C-0F8B764FF76F}" srcOrd="11" destOrd="0" presId="urn:microsoft.com/office/officeart/2005/8/layout/target3"/>
    <dgm:cxn modelId="{D0F1FB88-5254-41BD-9709-0D80B2F2587A}" type="presParOf" srcId="{333A1088-737F-45CB-B68E-254E46348037}" destId="{1839E65E-6E97-41D2-A171-98C033275D27}" srcOrd="12" destOrd="0" presId="urn:microsoft.com/office/officeart/2005/8/layout/target3"/>
    <dgm:cxn modelId="{65860CBD-D18E-449E-A74A-A4A29E842989}" type="presParOf" srcId="{333A1088-737F-45CB-B68E-254E46348037}" destId="{914F10DC-A7FA-462B-9334-03354AC7EA9F}" srcOrd="13" destOrd="0" presId="urn:microsoft.com/office/officeart/2005/8/layout/target3"/>
    <dgm:cxn modelId="{2CC577FC-A98B-4AE8-8BBC-4936E1E12729}" type="presParOf" srcId="{333A1088-737F-45CB-B68E-254E46348037}" destId="{5583D5C5-FAFF-4548-819C-80E289F73770}" srcOrd="14" destOrd="0" presId="urn:microsoft.com/office/officeart/2005/8/layout/target3"/>
    <dgm:cxn modelId="{D5E7F2C0-16FA-4490-9316-895360456A36}" type="presParOf" srcId="{333A1088-737F-45CB-B68E-254E46348037}" destId="{AED2198E-93D5-4001-81B4-73124B309672}" srcOrd="15" destOrd="0" presId="urn:microsoft.com/office/officeart/2005/8/layout/target3"/>
    <dgm:cxn modelId="{0E9C0008-3F4E-4572-B3A0-424861DBBA27}" type="presParOf" srcId="{333A1088-737F-45CB-B68E-254E46348037}" destId="{2BE915AB-18AA-4053-B92C-3BFC9ED204BB}" srcOrd="16" destOrd="0" presId="urn:microsoft.com/office/officeart/2005/8/layout/target3"/>
    <dgm:cxn modelId="{B767C1AD-9154-469A-AF78-BBD64E82E421}" type="presParOf" srcId="{333A1088-737F-45CB-B68E-254E46348037}" destId="{BD3627E9-8FC8-4A2F-B3EA-FAE798EF81D8}" srcOrd="17" destOrd="0" presId="urn:microsoft.com/office/officeart/2005/8/layout/target3"/>
    <dgm:cxn modelId="{3E98FCEA-7635-405F-8E0A-CB90009D197F}" type="presParOf" srcId="{333A1088-737F-45CB-B68E-254E46348037}" destId="{017154CD-D9A9-4968-AD11-1207A3C4C00A}" srcOrd="18" destOrd="0" presId="urn:microsoft.com/office/officeart/2005/8/layout/target3"/>
    <dgm:cxn modelId="{5E0782C0-8378-48CC-9F68-5633BFC3B82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30_NJ8_AZ-kvíz-</a:t>
          </a:r>
          <a:r>
            <a:rPr lang="cs-CZ" sz="2000" kern="1200" dirty="0" err="1" smtClean="0">
              <a:solidFill>
                <a:schemeClr val="tx1"/>
              </a:solidFill>
            </a:rPr>
            <a:t>wo</a:t>
          </a:r>
          <a:r>
            <a:rPr lang="cs-CZ" sz="2000" kern="1200" dirty="0" smtClean="0">
              <a:solidFill>
                <a:schemeClr val="tx1"/>
              </a:solidFill>
            </a:rPr>
            <a:t>,</a:t>
          </a:r>
          <a:r>
            <a:rPr lang="cs-CZ" sz="2000" kern="1200" dirty="0" err="1" smtClean="0">
              <a:solidFill>
                <a:schemeClr val="tx1"/>
              </a:solidFill>
            </a:rPr>
            <a:t>wohin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 </a:t>
          </a:r>
          <a:r>
            <a:rPr lang="cs-CZ" sz="2000" kern="1200" dirty="0" err="1" smtClean="0"/>
            <a:t>Wo</a:t>
          </a:r>
          <a:r>
            <a:rPr lang="cs-CZ" sz="2000" kern="1200" dirty="0" smtClean="0"/>
            <a:t>?  </a:t>
          </a:r>
          <a:r>
            <a:rPr lang="cs-CZ" sz="2000" kern="1200" dirty="0" err="1" smtClean="0"/>
            <a:t>Wohin</a:t>
          </a:r>
          <a:r>
            <a:rPr lang="cs-CZ" sz="2000" kern="1200" dirty="0" smtClean="0"/>
            <a:t>?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94EBC-43A4-4985-B9AE-0F61080627AE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F5EEF-6550-431C-95D7-7ED4762177E0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0F5EEF-6550-431C-95D7-7ED4762177E0}" type="slidenum">
              <a:rPr lang="de-DE" smtClean="0"/>
              <a:pPr/>
              <a:t>19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47E41-E540-497B-9254-81C60AEFE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F2410-C8EC-47AB-ADA4-A79BE3F64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C7146-D545-45F6-9F27-7512BAD8E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8E1A0-10E4-4659-8F82-42BAC650C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7515B3-F06E-4BB3-A925-1E8B9A102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69B41B-7CAA-44F5-8E10-D18F6AFC46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3855B-438C-4A7E-8316-E9CEEF265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63188D-EDC0-4C3D-8FAF-C9B2D1899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0C4FF9-A6E3-49EE-8176-1A204695F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55D8E9-3FE0-477B-8CF0-3FE26FEB91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987075-E020-4DC5-97D7-91FF952AF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6C27B703-E348-4255-9C07-0EA72899C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9.xml"/><Relationship Id="rId18" Type="http://schemas.openxmlformats.org/officeDocument/2006/relationships/slide" Target="slide24.xml"/><Relationship Id="rId26" Type="http://schemas.openxmlformats.org/officeDocument/2006/relationships/slide" Target="slide29.xml"/><Relationship Id="rId3" Type="http://schemas.openxmlformats.org/officeDocument/2006/relationships/slide" Target="slide5.xml"/><Relationship Id="rId21" Type="http://schemas.openxmlformats.org/officeDocument/2006/relationships/slide" Target="slide21.xml"/><Relationship Id="rId7" Type="http://schemas.openxmlformats.org/officeDocument/2006/relationships/slide" Target="slide9.xml"/><Relationship Id="rId12" Type="http://schemas.openxmlformats.org/officeDocument/2006/relationships/slide" Target="slide11.xml"/><Relationship Id="rId17" Type="http://schemas.openxmlformats.org/officeDocument/2006/relationships/slide" Target="slide25.xml"/><Relationship Id="rId25" Type="http://schemas.openxmlformats.org/officeDocument/2006/relationships/slide" Target="slide30.xml"/><Relationship Id="rId2" Type="http://schemas.openxmlformats.org/officeDocument/2006/relationships/slide" Target="slide17.xml"/><Relationship Id="rId16" Type="http://schemas.openxmlformats.org/officeDocument/2006/relationships/slide" Target="slide15.xml"/><Relationship Id="rId20" Type="http://schemas.openxmlformats.org/officeDocument/2006/relationships/slide" Target="slide22.xml"/><Relationship Id="rId29" Type="http://schemas.openxmlformats.org/officeDocument/2006/relationships/slide" Target="slide2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2.xml"/><Relationship Id="rId24" Type="http://schemas.openxmlformats.org/officeDocument/2006/relationships/slide" Target="slide32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31.xml"/><Relationship Id="rId28" Type="http://schemas.openxmlformats.org/officeDocument/2006/relationships/slide" Target="slide27.xml"/><Relationship Id="rId10" Type="http://schemas.openxmlformats.org/officeDocument/2006/relationships/slide" Target="slide13.xml"/><Relationship Id="rId19" Type="http://schemas.openxmlformats.org/officeDocument/2006/relationships/slide" Target="slide23.xml"/><Relationship Id="rId4" Type="http://schemas.openxmlformats.org/officeDocument/2006/relationships/slide" Target="slide7.xml"/><Relationship Id="rId9" Type="http://schemas.openxmlformats.org/officeDocument/2006/relationships/slide" Target="slide14.xml"/><Relationship Id="rId14" Type="http://schemas.openxmlformats.org/officeDocument/2006/relationships/slide" Target="slide18.xml"/><Relationship Id="rId22" Type="http://schemas.openxmlformats.org/officeDocument/2006/relationships/slide" Target="slide20.xml"/><Relationship Id="rId27" Type="http://schemas.openxmlformats.org/officeDocument/2006/relationships/slide" Target="slide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wmf"/><Relationship Id="rId4" Type="http://schemas.openxmlformats.org/officeDocument/2006/relationships/image" Target="../media/image35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AZ- kvíz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Soutěžní procvičování , odpovídáme na otázky 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Wo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 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Wohin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Vhodné využít až po probrání obou gramatických jevů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285875"/>
            <a:ext cx="7772400" cy="2314575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AZ - KVÍZ</a:t>
            </a:r>
            <a:b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5400" b="1" dirty="0" err="1" smtClean="0">
                <a:solidFill>
                  <a:srgbClr val="7030A0"/>
                </a:solidFill>
              </a:rPr>
              <a:t>Wo</a:t>
            </a:r>
            <a:r>
              <a:rPr lang="cs-CZ" sz="5400" b="1" dirty="0" smtClean="0">
                <a:solidFill>
                  <a:srgbClr val="7030A0"/>
                </a:solidFill>
              </a:rPr>
              <a:t>?       </a:t>
            </a:r>
            <a:r>
              <a:rPr lang="cs-CZ" sz="5400" b="1" dirty="0" err="1" smtClean="0">
                <a:solidFill>
                  <a:srgbClr val="7030A0"/>
                </a:solidFill>
              </a:rPr>
              <a:t>Wohin</a:t>
            </a:r>
            <a:r>
              <a:rPr lang="cs-CZ" sz="5400" b="1" dirty="0" smtClean="0">
                <a:solidFill>
                  <a:srgbClr val="7030A0"/>
                </a:solidFill>
              </a:rPr>
              <a:t>?</a:t>
            </a: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3.pád                  4.pád</a:t>
            </a:r>
            <a:endParaRPr lang="cs-CZ" sz="54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075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555875" y="3933825"/>
            <a:ext cx="1800225" cy="9366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Hra</a:t>
            </a:r>
          </a:p>
        </p:txBody>
      </p:sp>
      <p:sp>
        <p:nvSpPr>
          <p:cNvPr id="3076" name="AutoShape 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727575" y="3933825"/>
            <a:ext cx="1800225" cy="9366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/>
              <a:t>Pravidla hry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34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200" name="AutoShape 128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203" name="AutoShape 131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6" name="AutoShape 144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dirty="0"/>
              <a:t>23</a:t>
            </a:r>
          </a:p>
        </p:txBody>
      </p:sp>
      <p:sp>
        <p:nvSpPr>
          <p:cNvPr id="3222" name="AutoShape 150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dirty="0"/>
              <a:t>25</a:t>
            </a:r>
          </a:p>
        </p:txBody>
      </p:sp>
      <p:sp>
        <p:nvSpPr>
          <p:cNvPr id="3224" name="AutoShape 152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/>
          <p:cNvSpPr>
            <a:spLocks noChangeArrowheads="1"/>
          </p:cNvSpPr>
          <p:nvPr/>
        </p:nvSpPr>
        <p:spPr bwMode="auto">
          <a:xfrm rot="5400000">
            <a:off x="60134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 nodeType="clickPar">
                      <p:stCondLst>
                        <p:cond delay="0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 nodeType="clickPar">
                      <p:stCondLst>
                        <p:cond delay="0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 nodeType="clickPar">
                      <p:stCondLst>
                        <p:cond delay="0"/>
                      </p:stCondLst>
                      <p:childTnLst>
                        <p:par>
                          <p:cTn id="1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 nodeType="clickPar">
                      <p:stCondLst>
                        <p:cond delay="0"/>
                      </p:stCondLst>
                      <p:childTnLst>
                        <p:par>
                          <p:cTn id="1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 nodeType="clickPar">
                      <p:stCondLst>
                        <p:cond delay="0"/>
                      </p:stCondLst>
                      <p:childTnLst>
                        <p:par>
                          <p:cTn id="1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 nodeType="clickPar">
                      <p:stCondLst>
                        <p:cond delay="0"/>
                      </p:stCondLst>
                      <p:childTnLst>
                        <p:par>
                          <p:cTn id="1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 nodeType="clickPar">
                      <p:stCondLst>
                        <p:cond delay="0"/>
                      </p:stCondLst>
                      <p:childTnLst>
                        <p:par>
                          <p:cTn id="2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 nodeType="clickPar">
                      <p:stCondLst>
                        <p:cond delay="0"/>
                      </p:stCondLst>
                      <p:childTnLst>
                        <p:par>
                          <p:cTn id="2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 nodeType="clickPar">
                      <p:stCondLst>
                        <p:cond delay="0"/>
                      </p:stCondLst>
                      <p:childTnLst>
                        <p:par>
                          <p:cTn id="2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 nodeType="clickPar">
                      <p:stCondLst>
                        <p:cond delay="0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 nodeType="clickPar">
                      <p:stCondLst>
                        <p:cond delay="0"/>
                      </p:stCondLst>
                      <p:childTnLst>
                        <p:par>
                          <p:cTn id="2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 nodeType="clickPar">
                      <p:stCondLst>
                        <p:cond delay="0"/>
                      </p:stCondLst>
                      <p:childTnLst>
                        <p:par>
                          <p:cTn id="2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 nodeType="clickPar">
                      <p:stCondLst>
                        <p:cond delay="0"/>
                      </p:stCondLst>
                      <p:childTnLst>
                        <p:par>
                          <p:cTn id="2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 nodeType="clickPar">
                      <p:stCondLst>
                        <p:cond delay="0"/>
                      </p:stCondLst>
                      <p:childTnLst>
                        <p:par>
                          <p:cTn id="2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 nodeType="clickPar">
                      <p:stCondLst>
                        <p:cond delay="0"/>
                      </p:stCondLst>
                      <p:childTnLst>
                        <p:par>
                          <p:cTn id="2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 nodeType="clickPar">
                      <p:stCondLst>
                        <p:cond delay="0"/>
                      </p:stCondLst>
                      <p:childTnLst>
                        <p:par>
                          <p:cTn id="2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 nodeType="clickPar">
                      <p:stCondLst>
                        <p:cond delay="0"/>
                      </p:stCondLst>
                      <p:childTnLst>
                        <p:par>
                          <p:cTn id="2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 nodeType="clickPar">
                      <p:stCondLst>
                        <p:cond delay="0"/>
                      </p:stCondLst>
                      <p:childTnLst>
                        <p:par>
                          <p:cTn id="2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 nodeType="clickPar">
                      <p:stCondLst>
                        <p:cond delay="0"/>
                      </p:stCondLst>
                      <p:childTnLst>
                        <p:par>
                          <p:cTn id="2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 nodeType="clickPar">
                      <p:stCondLst>
                        <p:cond delay="0"/>
                      </p:stCondLst>
                      <p:childTnLst>
                        <p:par>
                          <p:cTn id="2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 nodeType="clickPar">
                      <p:stCondLst>
                        <p:cond delay="0"/>
                      </p:stCondLst>
                      <p:childTnLst>
                        <p:par>
                          <p:cTn id="2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 nodeType="clickPar">
                      <p:stCondLst>
                        <p:cond delay="0"/>
                      </p:stCondLst>
                      <p:childTnLst>
                        <p:par>
                          <p:cTn id="2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 nodeType="clickPar">
                      <p:stCondLst>
                        <p:cond delay="0"/>
                      </p:stCondLst>
                      <p:childTnLst>
                        <p:par>
                          <p:cTn id="3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 nodeType="clickPar">
                      <p:stCondLst>
                        <p:cond delay="0"/>
                      </p:stCondLst>
                      <p:childTnLst>
                        <p:par>
                          <p:cTn id="3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 nodeType="clickPar">
                      <p:stCondLst>
                        <p:cond delay="0"/>
                      </p:stCondLst>
                      <p:childTnLst>
                        <p:par>
                          <p:cTn id="3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 nodeType="clickPar">
                      <p:stCondLst>
                        <p:cond delay="0"/>
                      </p:stCondLst>
                      <p:childTnLst>
                        <p:par>
                          <p:cTn id="3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 nodeType="clickPar">
                      <p:stCondLst>
                        <p:cond delay="0"/>
                      </p:stCondLst>
                      <p:childTnLst>
                        <p:par>
                          <p:cTn id="3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 nodeType="clickPar">
                      <p:stCondLst>
                        <p:cond delay="0"/>
                      </p:stCondLst>
                      <p:childTnLst>
                        <p:par>
                          <p:cTn id="3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 nodeType="clickPar">
                      <p:stCondLst>
                        <p:cond delay="0"/>
                      </p:stCondLst>
                      <p:childTnLst>
                        <p:par>
                          <p:cTn id="3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 nodeType="clickPar">
                      <p:stCondLst>
                        <p:cond delay="0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 nodeType="clickPar">
                      <p:stCondLst>
                        <p:cond delay="0"/>
                      </p:stCondLst>
                      <p:childTnLst>
                        <p:par>
                          <p:cTn id="3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 nodeType="clickPar">
                      <p:stCondLst>
                        <p:cond delay="0"/>
                      </p:stCondLst>
                      <p:childTnLst>
                        <p:par>
                          <p:cTn id="3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 nodeType="clickPar">
                      <p:stCondLst>
                        <p:cond delay="0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 nodeType="clickPar">
                      <p:stCondLst>
                        <p:cond delay="0"/>
                      </p:stCondLst>
                      <p:childTnLst>
                        <p:par>
                          <p:cTn id="3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 nodeType="clickPar">
                      <p:stCondLst>
                        <p:cond delay="0"/>
                      </p:stCondLst>
                      <p:childTnLst>
                        <p:par>
                          <p:cTn id="3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 nodeType="clickPar">
                      <p:stCondLst>
                        <p:cond delay="0"/>
                      </p:stCondLst>
                      <p:childTnLst>
                        <p:par>
                          <p:cTn id="3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 nodeType="clickPar">
                      <p:stCondLst>
                        <p:cond delay="0"/>
                      </p:stCondLst>
                      <p:childTnLst>
                        <p:par>
                          <p:cTn id="3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 nodeType="clickPar">
                      <p:stCondLst>
                        <p:cond delay="0"/>
                      </p:stCondLst>
                      <p:childTnLst>
                        <p:par>
                          <p:cTn id="4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 nodeType="clickPar">
                      <p:stCondLst>
                        <p:cond delay="0"/>
                      </p:stCondLst>
                      <p:childTnLst>
                        <p:par>
                          <p:cTn id="4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 nodeType="clickPar">
                      <p:stCondLst>
                        <p:cond delay="0"/>
                      </p:stCondLst>
                      <p:childTnLst>
                        <p:par>
                          <p:cTn id="4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 nodeType="clickPar">
                      <p:stCondLst>
                        <p:cond delay="0"/>
                      </p:stCondLst>
                      <p:childTnLst>
                        <p:par>
                          <p:cTn id="4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err="1" smtClean="0">
                <a:solidFill>
                  <a:srgbClr val="7030A0"/>
                </a:solidFill>
              </a:rPr>
              <a:t>Wohin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/>
              <a:t>gehst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nachmittag</a:t>
            </a:r>
            <a:r>
              <a:rPr lang="cs-CZ" dirty="0" smtClean="0"/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400175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51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3528" y="5301208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51720" y="5229200"/>
            <a:ext cx="631615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gehe</a:t>
            </a:r>
            <a:r>
              <a:rPr lang="cs-CZ" sz="4800" dirty="0" smtClean="0"/>
              <a:t> </a:t>
            </a:r>
            <a:r>
              <a:rPr lang="cs-CZ" sz="4800" b="1" dirty="0" smtClean="0">
                <a:solidFill>
                  <a:srgbClr val="7030A0"/>
                </a:solidFill>
              </a:rPr>
              <a:t>in den Park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pic>
        <p:nvPicPr>
          <p:cNvPr id="9" name="Picture 8" descr="C:\Users\Hana\AppData\Local\Microsoft\Windows\Temporary Internet Files\Content.IE5\DG0AQIJ7\MP9004327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060848"/>
            <a:ext cx="3456384" cy="266571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1520" y="332656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de-DE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454150" y="549275"/>
            <a:ext cx="7689850" cy="1036638"/>
          </a:xfrm>
        </p:spPr>
        <p:txBody>
          <a:bodyPr/>
          <a:lstStyle/>
          <a:p>
            <a:pPr eaLnBrk="1" hangingPunct="1"/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bist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Dienstag</a:t>
            </a:r>
            <a:r>
              <a:rPr lang="cs-CZ" sz="4400" dirty="0" smtClean="0"/>
              <a:t>?</a:t>
            </a:r>
          </a:p>
        </p:txBody>
      </p:sp>
      <p:sp>
        <p:nvSpPr>
          <p:cNvPr id="61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3" y="5500688"/>
            <a:ext cx="1512167" cy="664616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678113" y="4724400"/>
            <a:ext cx="36718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7" name="Picture 3" descr="C:\Users\Hana\AppData\Local\Microsoft\Windows\Temporary Internet Files\Content.IE5\DG0AQIJ7\MP9004020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340768"/>
            <a:ext cx="5073502" cy="3381013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9513" y="404664"/>
            <a:ext cx="64807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 smtClean="0">
                <a:solidFill>
                  <a:srgbClr val="333399">
                    <a:lumMod val="75000"/>
                  </a:srgbClr>
                </a:solidFill>
              </a:rPr>
              <a:t>2</a:t>
            </a:r>
            <a:endParaRPr lang="de-DE" sz="5400" dirty="0">
              <a:solidFill>
                <a:srgbClr val="333399">
                  <a:lumMod val="75000"/>
                </a:srgb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3728" y="5085184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bin</a:t>
            </a:r>
            <a:r>
              <a:rPr lang="cs-CZ" sz="4800" dirty="0" smtClean="0"/>
              <a:t> </a:t>
            </a:r>
            <a:r>
              <a:rPr lang="cs-CZ" sz="4800" b="1" dirty="0" smtClean="0">
                <a:solidFill>
                  <a:srgbClr val="7030A0"/>
                </a:solidFill>
              </a:rPr>
              <a:t>in der </a:t>
            </a:r>
            <a:r>
              <a:rPr lang="cs-CZ" sz="4800" b="1" dirty="0" err="1" smtClean="0">
                <a:solidFill>
                  <a:srgbClr val="7030A0"/>
                </a:solidFill>
              </a:rPr>
              <a:t>Stadt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im</a:t>
            </a:r>
            <a:r>
              <a:rPr lang="cs-CZ" sz="4800" b="1" dirty="0" smtClean="0">
                <a:solidFill>
                  <a:srgbClr val="7030A0"/>
                </a:solidFill>
              </a:rPr>
              <a:t> Park.</a:t>
            </a:r>
            <a:endParaRPr lang="de-DE" sz="4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6" name="Picture 16" descr="C:\Users\Hana\AppData\Local\Microsoft\Windows\Temporary Internet Files\Content.IE5\8UJHV45L\MP900439428[1].jpg"/>
          <p:cNvPicPr>
            <a:picLocks noChangeAspect="1" noChangeArrowheads="1"/>
          </p:cNvPicPr>
          <p:nvPr/>
        </p:nvPicPr>
        <p:blipFill>
          <a:blip r:embed="rId2" cstate="print"/>
          <a:srcRect t="8543" r="25184" b="9278"/>
          <a:stretch>
            <a:fillRect/>
          </a:stretch>
        </p:blipFill>
        <p:spPr bwMode="auto">
          <a:xfrm>
            <a:off x="1115616" y="2420888"/>
            <a:ext cx="2425586" cy="2664296"/>
          </a:xfrm>
          <a:prstGeom prst="rect">
            <a:avLst/>
          </a:prstGeom>
          <a:noFill/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1043608" cy="1080120"/>
          </a:xfrm>
        </p:spPr>
        <p:txBody>
          <a:bodyPr/>
          <a:lstStyle/>
          <a:p>
            <a:pPr eaLnBrk="1" hangingPunct="1"/>
            <a:r>
              <a:rPr lang="cs-CZ" dirty="0" smtClean="0"/>
              <a:t>3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76672"/>
            <a:ext cx="8229600" cy="1495425"/>
          </a:xfrm>
        </p:spPr>
        <p:txBody>
          <a:bodyPr/>
          <a:lstStyle/>
          <a:p>
            <a:pPr eaLnBrk="1" hangingPunct="1"/>
            <a:r>
              <a:rPr lang="cs-CZ" sz="48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b="1" dirty="0" smtClean="0"/>
              <a:t> </a:t>
            </a:r>
            <a:r>
              <a:rPr lang="cs-CZ" sz="4400" dirty="0" err="1" smtClean="0"/>
              <a:t>stellst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deinen</a:t>
            </a:r>
            <a:r>
              <a:rPr lang="cs-CZ" sz="4400" dirty="0" smtClean="0"/>
              <a:t> </a:t>
            </a:r>
            <a:r>
              <a:rPr lang="cs-CZ" sz="4400" dirty="0" err="1" smtClean="0"/>
              <a:t>Rucksack</a:t>
            </a:r>
            <a:r>
              <a:rPr lang="cs-CZ" sz="4400" dirty="0" smtClean="0"/>
              <a:t>?</a:t>
            </a:r>
            <a:endParaRPr lang="cs-CZ" sz="4400" b="1" dirty="0" smtClean="0"/>
          </a:p>
        </p:txBody>
      </p:sp>
      <p:sp>
        <p:nvSpPr>
          <p:cNvPr id="7172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5013176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403648" y="5288340"/>
            <a:ext cx="8493989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stelle</a:t>
            </a:r>
            <a:r>
              <a:rPr lang="cs-CZ" sz="4800" dirty="0" smtClean="0"/>
              <a:t> </a:t>
            </a:r>
            <a:r>
              <a:rPr lang="cs-CZ" sz="4800" dirty="0" err="1" smtClean="0"/>
              <a:t>meinen</a:t>
            </a:r>
            <a:r>
              <a:rPr lang="cs-CZ" sz="4800" dirty="0" smtClean="0"/>
              <a:t> </a:t>
            </a:r>
            <a:r>
              <a:rPr lang="cs-CZ" sz="4800" dirty="0" err="1" smtClean="0"/>
              <a:t>Rucksack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neben</a:t>
            </a:r>
            <a:r>
              <a:rPr lang="cs-CZ" sz="4800" b="1" dirty="0" smtClean="0">
                <a:solidFill>
                  <a:srgbClr val="7030A0"/>
                </a:solidFill>
              </a:rPr>
              <a:t> den </a:t>
            </a:r>
            <a:r>
              <a:rPr lang="cs-CZ" sz="4800" b="1" dirty="0" err="1" smtClean="0">
                <a:solidFill>
                  <a:srgbClr val="7030A0"/>
                </a:solidFill>
              </a:rPr>
              <a:t>Tisch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5125" name="Picture 5" descr="C:\Users\Hana\AppData\Local\Microsoft\Windows\Temporary Internet Files\Content.IE5\J7RCU7LJ\MC9001936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988840"/>
            <a:ext cx="4671588" cy="3274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64096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4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76672"/>
            <a:ext cx="8229600" cy="149383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sind</a:t>
            </a:r>
            <a:r>
              <a:rPr lang="cs-CZ" sz="4400" dirty="0" smtClean="0"/>
              <a:t> </a:t>
            </a:r>
            <a:r>
              <a:rPr lang="cs-CZ" sz="4400" dirty="0" err="1" smtClean="0"/>
              <a:t>jetzt</a:t>
            </a:r>
            <a:r>
              <a:rPr lang="cs-CZ" sz="4400" dirty="0" smtClean="0"/>
              <a:t> Laura </a:t>
            </a:r>
            <a:r>
              <a:rPr lang="cs-CZ" sz="4400" dirty="0" err="1" smtClean="0"/>
              <a:t>und</a:t>
            </a:r>
            <a:r>
              <a:rPr lang="cs-CZ" sz="4400" dirty="0" smtClean="0"/>
              <a:t> Tom?</a:t>
            </a:r>
          </a:p>
        </p:txBody>
      </p:sp>
      <p:sp>
        <p:nvSpPr>
          <p:cNvPr id="81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805488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750" y="5661025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pic>
        <p:nvPicPr>
          <p:cNvPr id="7" name="Picture 8" descr="C:\Users\Hana\AppData\Local\Microsoft\Windows\Temporary Internet Files\Content.IE5\8UJHV45L\MP9004026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412776"/>
            <a:ext cx="4392488" cy="351399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835696" y="5517232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800" dirty="0" err="1" smtClean="0"/>
              <a:t>Sie</a:t>
            </a:r>
            <a:r>
              <a:rPr lang="cs-CZ" sz="4800" dirty="0" smtClean="0"/>
              <a:t> </a:t>
            </a:r>
            <a:r>
              <a:rPr lang="cs-CZ" sz="4800" dirty="0" err="1" smtClean="0"/>
              <a:t>sind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im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Geschäft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de-DE" sz="4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792088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5</a:t>
            </a:r>
          </a:p>
        </p:txBody>
      </p:sp>
      <p:sp>
        <p:nvSpPr>
          <p:cNvPr id="922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188" y="5818188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51720" y="5301208"/>
            <a:ext cx="547260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gehe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ins</a:t>
            </a:r>
            <a:r>
              <a:rPr lang="cs-CZ" sz="4800" b="1" dirty="0" smtClean="0">
                <a:solidFill>
                  <a:srgbClr val="7030A0"/>
                </a:solidFill>
              </a:rPr>
              <a:t> Kino. </a:t>
            </a:r>
            <a:r>
              <a:rPr lang="cs-CZ" sz="4800" dirty="0" err="1" smtClean="0"/>
              <a:t>Komm</a:t>
            </a:r>
            <a:r>
              <a:rPr lang="cs-CZ" sz="4800" dirty="0" smtClean="0"/>
              <a:t> </a:t>
            </a:r>
            <a:r>
              <a:rPr lang="cs-CZ" sz="4800" dirty="0" err="1" smtClean="0"/>
              <a:t>mit</a:t>
            </a:r>
            <a:r>
              <a:rPr lang="cs-CZ" sz="4800" dirty="0" smtClean="0"/>
              <a:t>.</a:t>
            </a:r>
            <a:r>
              <a:rPr lang="cs-CZ" sz="4800" b="1" i="1" dirty="0" smtClean="0"/>
              <a:t> </a:t>
            </a:r>
            <a:endParaRPr lang="cs-CZ" sz="4800" b="1" i="1" dirty="0"/>
          </a:p>
        </p:txBody>
      </p:sp>
      <p:pic>
        <p:nvPicPr>
          <p:cNvPr id="7" name="Picture 2" descr="C:\Users\Hana\AppData\Local\Microsoft\Windows\Temporary Internet Files\Content.IE5\DG0AQIJ7\MP9003992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628800"/>
            <a:ext cx="4032448" cy="3225959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5616" y="620688"/>
            <a:ext cx="8229600" cy="676275"/>
          </a:xfrm>
        </p:spPr>
        <p:txBody>
          <a:bodyPr/>
          <a:lstStyle/>
          <a:p>
            <a:pPr eaLnBrk="1" hangingPunct="1"/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heute</a:t>
            </a:r>
            <a:r>
              <a:rPr lang="cs-CZ" sz="4400" dirty="0" smtClean="0"/>
              <a:t> </a:t>
            </a:r>
            <a:r>
              <a:rPr lang="cs-CZ" sz="4400" dirty="0" err="1" smtClean="0"/>
              <a:t>abend</a:t>
            </a:r>
            <a:r>
              <a:rPr lang="cs-CZ" sz="44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32656"/>
            <a:ext cx="1043608" cy="1008112"/>
          </a:xfrm>
        </p:spPr>
        <p:txBody>
          <a:bodyPr/>
          <a:lstStyle/>
          <a:p>
            <a:pPr eaLnBrk="1" hangingPunct="1"/>
            <a:r>
              <a:rPr lang="cs-CZ" dirty="0" smtClean="0"/>
              <a:t>6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404664"/>
            <a:ext cx="8229600" cy="16557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fährst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Samstag</a:t>
            </a:r>
            <a:r>
              <a:rPr lang="cs-CZ" sz="4400" dirty="0" smtClean="0"/>
              <a:t> </a:t>
            </a:r>
            <a:r>
              <a:rPr lang="cs-CZ" sz="4400" dirty="0" err="1" smtClean="0"/>
              <a:t>nachmittag</a:t>
            </a:r>
            <a:r>
              <a:rPr lang="cs-CZ" sz="4400" dirty="0" smtClean="0"/>
              <a:t>?</a:t>
            </a:r>
          </a:p>
        </p:txBody>
      </p:sp>
      <p:sp>
        <p:nvSpPr>
          <p:cNvPr id="1024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75" y="5643563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267744" y="4365104"/>
            <a:ext cx="6048672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Samstag</a:t>
            </a:r>
            <a:r>
              <a:rPr lang="cs-CZ" sz="4400" dirty="0" smtClean="0"/>
              <a:t> </a:t>
            </a:r>
            <a:r>
              <a:rPr lang="cs-CZ" sz="4400" dirty="0" err="1" smtClean="0"/>
              <a:t>fahre</a:t>
            </a:r>
            <a:r>
              <a:rPr lang="cs-CZ" sz="4400" dirty="0" smtClean="0"/>
              <a:t>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rgbClr val="7030A0"/>
                </a:solidFill>
              </a:rPr>
              <a:t>in </a:t>
            </a:r>
            <a:r>
              <a:rPr lang="cs-CZ" sz="4400" b="1" dirty="0" err="1" smtClean="0">
                <a:solidFill>
                  <a:srgbClr val="7030A0"/>
                </a:solidFill>
              </a:rPr>
              <a:t>die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Stadt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4400" dirty="0" smtClean="0"/>
              <a:t>…</a:t>
            </a:r>
            <a:r>
              <a:rPr lang="cs-CZ" sz="4400" b="1" dirty="0" smtClean="0">
                <a:solidFill>
                  <a:srgbClr val="7030A0"/>
                </a:solidFill>
              </a:rPr>
              <a:t>nach </a:t>
            </a:r>
            <a:r>
              <a:rPr lang="cs-CZ" sz="4400" b="1" dirty="0" err="1" smtClean="0">
                <a:solidFill>
                  <a:srgbClr val="7030A0"/>
                </a:solidFill>
              </a:rPr>
              <a:t>Wien</a:t>
            </a:r>
            <a:r>
              <a:rPr lang="cs-CZ" sz="4400" b="1" dirty="0" smtClean="0">
                <a:solidFill>
                  <a:srgbClr val="7030A0"/>
                </a:solidFill>
              </a:rPr>
              <a:t>, nach ….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7" name="Picture 12" descr="C:\Users\Hana\AppData\Local\Microsoft\Windows\Temporary Internet Files\Content.IE5\8UJHV45L\MP9004012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916832"/>
            <a:ext cx="3024336" cy="24194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71600" cy="1066130"/>
          </a:xfrm>
        </p:spPr>
        <p:txBody>
          <a:bodyPr/>
          <a:lstStyle/>
          <a:p>
            <a:pPr eaLnBrk="1" hangingPunct="1"/>
            <a:r>
              <a:rPr lang="cs-CZ" dirty="0" smtClean="0"/>
              <a:t>7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476672"/>
            <a:ext cx="8896473" cy="1422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dirty="0" err="1" smtClean="0"/>
              <a:t>bist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Montag</a:t>
            </a:r>
            <a:r>
              <a:rPr lang="cs-CZ" sz="4400" dirty="0" smtClean="0"/>
              <a:t> </a:t>
            </a:r>
            <a:r>
              <a:rPr lang="cs-CZ" sz="4400" dirty="0" err="1" smtClean="0"/>
              <a:t>vormittag</a:t>
            </a:r>
            <a:r>
              <a:rPr lang="cs-CZ" sz="4400" dirty="0" smtClean="0"/>
              <a:t>?</a:t>
            </a:r>
          </a:p>
          <a:p>
            <a:pPr eaLnBrk="1" hangingPunct="1">
              <a:buFontTx/>
              <a:buNone/>
            </a:pPr>
            <a:endParaRPr lang="cs-CZ" sz="4400" dirty="0" smtClean="0"/>
          </a:p>
        </p:txBody>
      </p:sp>
      <p:sp>
        <p:nvSpPr>
          <p:cNvPr id="1126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5877272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619672" y="5661248"/>
            <a:ext cx="665759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b="1" dirty="0" smtClean="0">
                <a:solidFill>
                  <a:srgbClr val="7030A0"/>
                </a:solidFill>
              </a:rPr>
              <a:t>In der </a:t>
            </a:r>
            <a:r>
              <a:rPr lang="cs-CZ" sz="4800" b="1" dirty="0" err="1" smtClean="0">
                <a:solidFill>
                  <a:srgbClr val="7030A0"/>
                </a:solidFill>
              </a:rPr>
              <a:t>Schwimmhalle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7" name="Picture 3" descr="C:\Users\Hana\AppData\Local\Microsoft\Windows\Temporary Internet Files\Content.IE5\2103U7KE\MP9004308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340768"/>
            <a:ext cx="4982890" cy="400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71600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8</a:t>
            </a:r>
          </a:p>
        </p:txBody>
      </p:sp>
      <p:sp>
        <p:nvSpPr>
          <p:cNvPr id="1229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5589240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835696" y="5013176"/>
            <a:ext cx="6004773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gehe</a:t>
            </a:r>
            <a:r>
              <a:rPr lang="cs-CZ" sz="4400" dirty="0" smtClean="0"/>
              <a:t> </a:t>
            </a:r>
          </a:p>
          <a:p>
            <a:r>
              <a:rPr lang="cs-CZ" sz="4400" b="1" dirty="0" err="1" smtClean="0">
                <a:solidFill>
                  <a:srgbClr val="7030A0"/>
                </a:solidFill>
              </a:rPr>
              <a:t>auf</a:t>
            </a:r>
            <a:r>
              <a:rPr lang="cs-CZ" sz="4400" b="1" dirty="0" smtClean="0">
                <a:solidFill>
                  <a:srgbClr val="7030A0"/>
                </a:solidFill>
              </a:rPr>
              <a:t> den </a:t>
            </a:r>
            <a:r>
              <a:rPr lang="cs-CZ" sz="4400" b="1" dirty="0" err="1" smtClean="0">
                <a:solidFill>
                  <a:srgbClr val="7030A0"/>
                </a:solidFill>
              </a:rPr>
              <a:t>Tennisplatz</a:t>
            </a:r>
            <a:r>
              <a:rPr lang="cs-CZ" sz="2800" b="1" dirty="0" smtClean="0">
                <a:solidFill>
                  <a:srgbClr val="7030A0"/>
                </a:solidFill>
              </a:rPr>
              <a:t>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8" name="Picture 8" descr="C:\Users\Hana\AppData\Local\Microsoft\Windows\Temporary Internet Files\Content.IE5\LM0M6FD6\MP9004002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32656"/>
            <a:ext cx="3530009" cy="5292430"/>
          </a:xfrm>
          <a:prstGeom prst="rect">
            <a:avLst/>
          </a:prstGeom>
          <a:noFill/>
        </p:spPr>
      </p:pic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96752"/>
            <a:ext cx="5220072" cy="1296144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</a:p>
          <a:p>
            <a:pPr algn="ctr" eaLnBrk="1" hangingPunct="1">
              <a:buFontTx/>
              <a:buNone/>
            </a:pPr>
            <a:r>
              <a:rPr lang="cs-CZ" sz="4400" dirty="0" err="1" smtClean="0"/>
              <a:t>heute</a:t>
            </a:r>
            <a:r>
              <a:rPr lang="cs-CZ" sz="4400" dirty="0" smtClean="0"/>
              <a:t> </a:t>
            </a:r>
            <a:r>
              <a:rPr lang="cs-CZ" sz="4400" dirty="0" err="1" smtClean="0"/>
              <a:t>nachmittag</a:t>
            </a:r>
            <a:r>
              <a:rPr lang="cs-CZ" sz="44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792088" cy="850106"/>
          </a:xfrm>
        </p:spPr>
        <p:txBody>
          <a:bodyPr/>
          <a:lstStyle/>
          <a:p>
            <a:pPr eaLnBrk="1" hangingPunct="1"/>
            <a:r>
              <a:rPr lang="cs-CZ" dirty="0" smtClean="0"/>
              <a:t>9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620688"/>
            <a:ext cx="8229600" cy="136815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Laura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Mittwoch</a:t>
            </a:r>
            <a:r>
              <a:rPr lang="cs-CZ" sz="4400" dirty="0" smtClean="0"/>
              <a:t> </a:t>
            </a:r>
            <a:r>
              <a:rPr lang="cs-CZ" sz="4400" dirty="0" err="1" smtClean="0"/>
              <a:t>nachmittag</a:t>
            </a:r>
            <a:r>
              <a:rPr lang="cs-CZ" sz="4400" dirty="0" smtClean="0"/>
              <a:t>?</a:t>
            </a:r>
          </a:p>
        </p:txBody>
      </p:sp>
      <p:sp>
        <p:nvSpPr>
          <p:cNvPr id="1331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797152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pic>
        <p:nvPicPr>
          <p:cNvPr id="7" name="Picture 7" descr="C:\Users\Hana\AppData\Local\Microsoft\Windows\Temporary Internet Files\Content.IE5\2103U7KE\MP9004097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988840"/>
            <a:ext cx="5213277" cy="3539327"/>
          </a:xfrm>
          <a:prstGeom prst="rect">
            <a:avLst/>
          </a:prstGeom>
          <a:noFill/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560" y="5877272"/>
            <a:ext cx="7519815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auf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dem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Tennisplatz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71600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10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04664"/>
            <a:ext cx="8229600" cy="1108075"/>
          </a:xfrm>
        </p:spPr>
        <p:txBody>
          <a:bodyPr/>
          <a:lstStyle/>
          <a:p>
            <a:pPr eaLnBrk="1" hangingPunct="1"/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heute</a:t>
            </a:r>
            <a:r>
              <a:rPr lang="cs-CZ" sz="4400" dirty="0" smtClean="0"/>
              <a:t> </a:t>
            </a:r>
            <a:r>
              <a:rPr lang="cs-CZ" sz="4400" dirty="0" err="1" smtClean="0"/>
              <a:t>abend</a:t>
            </a:r>
            <a:r>
              <a:rPr lang="cs-CZ" sz="4400" dirty="0" smtClean="0"/>
              <a:t>?</a:t>
            </a:r>
          </a:p>
        </p:txBody>
      </p:sp>
      <p:sp>
        <p:nvSpPr>
          <p:cNvPr id="1434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3528" y="4077072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9512" y="5085184"/>
            <a:ext cx="856895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Ins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Konzert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4400" dirty="0" smtClean="0"/>
              <a:t>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habe</a:t>
            </a:r>
            <a:r>
              <a:rPr lang="cs-CZ" sz="4400" dirty="0" smtClean="0"/>
              <a:t> </a:t>
            </a:r>
            <a:r>
              <a:rPr lang="cs-CZ" sz="4400" dirty="0" err="1" smtClean="0"/>
              <a:t>zwei</a:t>
            </a:r>
            <a:r>
              <a:rPr lang="cs-CZ" sz="4400" dirty="0" smtClean="0"/>
              <a:t> </a:t>
            </a:r>
            <a:r>
              <a:rPr lang="cs-CZ" sz="4400" dirty="0" err="1" smtClean="0"/>
              <a:t>Karten</a:t>
            </a:r>
            <a:r>
              <a:rPr lang="cs-CZ" sz="4400" dirty="0" smtClean="0"/>
              <a:t>, </a:t>
            </a:r>
            <a:r>
              <a:rPr lang="cs-CZ" sz="4400" dirty="0" err="1" smtClean="0"/>
              <a:t>komm</a:t>
            </a:r>
            <a:r>
              <a:rPr lang="cs-CZ" sz="4400" dirty="0" smtClean="0"/>
              <a:t> </a:t>
            </a:r>
            <a:r>
              <a:rPr lang="cs-CZ" sz="4400" dirty="0" err="1" smtClean="0"/>
              <a:t>mit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" name="Picture 8" descr="C:\Users\Hana\AppData\Local\Microsoft\Windows\Temporary Internet Files\Content.IE5\2103U7KE\MP9004226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340768"/>
            <a:ext cx="4608512" cy="31071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1187624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11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04664"/>
            <a:ext cx="8229600" cy="10081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Sonntag</a:t>
            </a:r>
            <a:r>
              <a:rPr lang="cs-CZ" sz="4400" dirty="0" smtClean="0"/>
              <a:t> ?</a:t>
            </a:r>
          </a:p>
        </p:txBody>
      </p:sp>
      <p:sp>
        <p:nvSpPr>
          <p:cNvPr id="1536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520" y="4869160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560" y="5589240"/>
            <a:ext cx="710920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gehe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ins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Theater</a:t>
            </a:r>
            <a:r>
              <a:rPr lang="cs-CZ" sz="2800" b="1" dirty="0" smtClean="0">
                <a:solidFill>
                  <a:srgbClr val="7030A0"/>
                </a:solidFill>
              </a:rPr>
              <a:t>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7" name="Picture 4" descr="C:\Users\Hana\AppData\Local\Microsoft\Windows\Temporary Internet Files\Content.IE5\XML7BTHL\MP9004237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268760"/>
            <a:ext cx="2785668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64096" cy="850106"/>
          </a:xfrm>
        </p:spPr>
        <p:txBody>
          <a:bodyPr/>
          <a:lstStyle/>
          <a:p>
            <a:pPr eaLnBrk="1" hangingPunct="1"/>
            <a:r>
              <a:rPr lang="cs-CZ" dirty="0" smtClean="0"/>
              <a:t>12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5616" y="404664"/>
            <a:ext cx="7776864" cy="10081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bist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heute</a:t>
            </a:r>
            <a:r>
              <a:rPr lang="cs-CZ" sz="4400" dirty="0" smtClean="0"/>
              <a:t> </a:t>
            </a:r>
            <a:r>
              <a:rPr lang="cs-CZ" sz="4400" dirty="0" err="1" smtClean="0"/>
              <a:t>abend</a:t>
            </a:r>
            <a:r>
              <a:rPr lang="cs-CZ" sz="4400" dirty="0" smtClean="0"/>
              <a:t>?</a:t>
            </a:r>
          </a:p>
        </p:txBody>
      </p:sp>
      <p:sp>
        <p:nvSpPr>
          <p:cNvPr id="1638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797152"/>
            <a:ext cx="1357313" cy="498475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27584" y="5589240"/>
            <a:ext cx="662392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bin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im</a:t>
            </a:r>
            <a:r>
              <a:rPr lang="cs-CZ" sz="4800" b="1" dirty="0" smtClean="0">
                <a:solidFill>
                  <a:srgbClr val="7030A0"/>
                </a:solidFill>
              </a:rPr>
              <a:t> Restaurant.</a:t>
            </a:r>
          </a:p>
        </p:txBody>
      </p:sp>
      <p:pic>
        <p:nvPicPr>
          <p:cNvPr id="7" name="Picture 2" descr="C:\Users\Hana\AppData\Local\Microsoft\Windows\Temporary Internet Files\Content.IE5\8UJHV45L\MP9004065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3" y="1248842"/>
            <a:ext cx="5065458" cy="40523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60648"/>
            <a:ext cx="1152128" cy="936104"/>
          </a:xfrm>
        </p:spPr>
        <p:txBody>
          <a:bodyPr/>
          <a:lstStyle/>
          <a:p>
            <a:pPr eaLnBrk="1" hangingPunct="1"/>
            <a:r>
              <a:rPr lang="cs-CZ" dirty="0" smtClean="0"/>
              <a:t>13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404664"/>
            <a:ext cx="4690864" cy="8477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520" y="4941168"/>
            <a:ext cx="1357312" cy="498475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75656" y="5661248"/>
            <a:ext cx="7058343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gehe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rgbClr val="7030A0"/>
                </a:solidFill>
              </a:rPr>
              <a:t>in </a:t>
            </a:r>
            <a:r>
              <a:rPr lang="cs-CZ" sz="4400" b="1" dirty="0" err="1" smtClean="0">
                <a:solidFill>
                  <a:srgbClr val="7030A0"/>
                </a:solidFill>
              </a:rPr>
              <a:t>die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Sporthalle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7" name="Picture 2" descr="C:\Users\Hana\AppData\Local\Microsoft\Windows\Temporary Internet Files\Content.IE5\8UJHV45L\MP9004394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5807759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1008112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14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63688" y="404665"/>
            <a:ext cx="4536504" cy="108012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Katrin</a:t>
            </a:r>
            <a:r>
              <a:rPr lang="cs-CZ" sz="4400" dirty="0" smtClean="0"/>
              <a:t> ?</a:t>
            </a:r>
          </a:p>
        </p:txBody>
      </p:sp>
      <p:sp>
        <p:nvSpPr>
          <p:cNvPr id="184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4293096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979712" y="4734342"/>
            <a:ext cx="5976664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dirty="0" err="1" smtClean="0"/>
              <a:t>Katrin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rgbClr val="7030A0"/>
                </a:solidFill>
              </a:rPr>
              <a:t>in der </a:t>
            </a:r>
            <a:r>
              <a:rPr lang="cs-CZ" sz="4400" b="1" dirty="0" err="1" smtClean="0">
                <a:solidFill>
                  <a:srgbClr val="7030A0"/>
                </a:solidFill>
              </a:rPr>
              <a:t>Stadt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4400" dirty="0" smtClean="0"/>
              <a:t>         </a:t>
            </a:r>
            <a:r>
              <a:rPr lang="cs-CZ" sz="4400" dirty="0" smtClean="0">
                <a:solidFill>
                  <a:srgbClr val="7030A0"/>
                </a:solidFill>
              </a:rPr>
              <a:t>…in </a:t>
            </a:r>
            <a:r>
              <a:rPr lang="cs-CZ" sz="4400" dirty="0" err="1" smtClean="0">
                <a:solidFill>
                  <a:srgbClr val="7030A0"/>
                </a:solidFill>
              </a:rPr>
              <a:t>Wien</a:t>
            </a:r>
            <a:r>
              <a:rPr lang="cs-CZ" sz="4400" dirty="0" smtClean="0">
                <a:solidFill>
                  <a:srgbClr val="7030A0"/>
                </a:solidFill>
              </a:rPr>
              <a:t>, </a:t>
            </a:r>
            <a:r>
              <a:rPr lang="cs-CZ" sz="4400" dirty="0" smtClean="0"/>
              <a:t>….</a:t>
            </a:r>
            <a:r>
              <a:rPr lang="cs-CZ" sz="4400" dirty="0" smtClean="0">
                <a:solidFill>
                  <a:srgbClr val="7030A0"/>
                </a:solidFill>
              </a:rPr>
              <a:t>in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7030A0"/>
                </a:solidFill>
              </a:rPr>
              <a:t>Österreich</a:t>
            </a:r>
            <a:endParaRPr lang="cs-CZ" sz="4400" dirty="0">
              <a:solidFill>
                <a:srgbClr val="7030A0"/>
              </a:solidFill>
            </a:endParaRPr>
          </a:p>
        </p:txBody>
      </p:sp>
      <p:pic>
        <p:nvPicPr>
          <p:cNvPr id="7" name="Picture 14" descr="C:\Users\Hana\AppData\Local\Microsoft\Windows\Temporary Internet Files\Content.IE5\K2VSUM3N\MP9002160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196753"/>
            <a:ext cx="5184576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108012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15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476672"/>
            <a:ext cx="3898776" cy="820737"/>
          </a:xfrm>
        </p:spPr>
        <p:txBody>
          <a:bodyPr/>
          <a:lstStyle/>
          <a:p>
            <a:pPr eaLnBrk="1" hangingPunct="1"/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Gitti</a:t>
            </a:r>
            <a:r>
              <a:rPr lang="cs-CZ" sz="4400" dirty="0" smtClean="0"/>
              <a:t>?</a:t>
            </a:r>
          </a:p>
        </p:txBody>
      </p:sp>
      <p:sp>
        <p:nvSpPr>
          <p:cNvPr id="19460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365104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15616" y="5157192"/>
            <a:ext cx="608532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rgbClr val="7030A0"/>
                </a:solidFill>
              </a:rPr>
              <a:t>in der </a:t>
            </a:r>
            <a:r>
              <a:rPr lang="cs-CZ" sz="4400" b="1" dirty="0" err="1" smtClean="0">
                <a:solidFill>
                  <a:srgbClr val="7030A0"/>
                </a:solidFill>
              </a:rPr>
              <a:t>Schule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4400" dirty="0" smtClean="0"/>
              <a:t>      …… </a:t>
            </a:r>
            <a:r>
              <a:rPr lang="cs-CZ" sz="4400" b="1" dirty="0" smtClean="0">
                <a:solidFill>
                  <a:srgbClr val="7030A0"/>
                </a:solidFill>
              </a:rPr>
              <a:t>in der </a:t>
            </a:r>
            <a:r>
              <a:rPr lang="cs-CZ" sz="4400" b="1" dirty="0" err="1" smtClean="0">
                <a:solidFill>
                  <a:srgbClr val="7030A0"/>
                </a:solidFill>
              </a:rPr>
              <a:t>Klasse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7" name="Picture 2" descr="C:\Users\Hana\AppData\Local\Microsoft\Windows\Temporary Internet Files\Content.IE5\DG0AQIJ7\MP9004395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48680"/>
            <a:ext cx="3124804" cy="4680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32656"/>
            <a:ext cx="827584" cy="936104"/>
          </a:xfrm>
        </p:spPr>
        <p:txBody>
          <a:bodyPr/>
          <a:lstStyle/>
          <a:p>
            <a:pPr eaLnBrk="1" hangingPunct="1"/>
            <a:r>
              <a:rPr lang="cs-CZ" dirty="0" smtClean="0"/>
              <a:t>16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548680"/>
            <a:ext cx="8229600" cy="93610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dirty="0" err="1" smtClean="0"/>
              <a:t>fährst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in den </a:t>
            </a:r>
            <a:r>
              <a:rPr lang="cs-CZ" sz="4400" dirty="0" err="1" smtClean="0"/>
              <a:t>Ferien</a:t>
            </a:r>
            <a:r>
              <a:rPr lang="cs-CZ" sz="4400" dirty="0" smtClean="0"/>
              <a:t>?</a:t>
            </a:r>
          </a:p>
        </p:txBody>
      </p:sp>
      <p:sp>
        <p:nvSpPr>
          <p:cNvPr id="2048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3528" y="4509120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259632" y="5373216"/>
            <a:ext cx="648072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fahre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ins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Gebirge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7" name="Picture 2" descr="C:\Users\Hana\AppData\Local\Microsoft\Windows\Temporary Internet Files\Content.IE5\XML7BTHL\MP9004012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365575"/>
            <a:ext cx="4536504" cy="3629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1008112" cy="922114"/>
          </a:xfrm>
        </p:spPr>
        <p:txBody>
          <a:bodyPr/>
          <a:lstStyle/>
          <a:p>
            <a:pPr eaLnBrk="1" hangingPunct="1"/>
            <a:r>
              <a:rPr lang="cs-CZ" dirty="0" smtClean="0"/>
              <a:t>17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5656" y="404664"/>
            <a:ext cx="6033864" cy="9207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dirty="0" err="1" smtClean="0"/>
              <a:t>sind</a:t>
            </a:r>
            <a:r>
              <a:rPr lang="cs-CZ" sz="4400" dirty="0" smtClean="0"/>
              <a:t> </a:t>
            </a:r>
            <a:r>
              <a:rPr lang="cs-CZ" sz="4400" dirty="0" err="1" smtClean="0"/>
              <a:t>deine</a:t>
            </a:r>
            <a:r>
              <a:rPr lang="cs-CZ" sz="4400" dirty="0" smtClean="0"/>
              <a:t> </a:t>
            </a:r>
            <a:r>
              <a:rPr lang="cs-CZ" sz="4400" dirty="0" err="1" smtClean="0"/>
              <a:t>Eltern</a:t>
            </a:r>
            <a:r>
              <a:rPr lang="cs-CZ" sz="4400" dirty="0" smtClean="0"/>
              <a:t>?</a:t>
            </a:r>
          </a:p>
        </p:txBody>
      </p:sp>
      <p:sp>
        <p:nvSpPr>
          <p:cNvPr id="2150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4221088"/>
            <a:ext cx="1357313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9513" y="5085184"/>
            <a:ext cx="518457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dirty="0" err="1" smtClean="0"/>
              <a:t>Meine</a:t>
            </a:r>
            <a:r>
              <a:rPr lang="cs-CZ" sz="4400" dirty="0" smtClean="0"/>
              <a:t> </a:t>
            </a:r>
            <a:r>
              <a:rPr lang="cs-CZ" sz="4400" dirty="0" err="1" smtClean="0"/>
              <a:t>Eltern</a:t>
            </a:r>
            <a:r>
              <a:rPr lang="cs-CZ" sz="4400" dirty="0" smtClean="0"/>
              <a:t> </a:t>
            </a:r>
            <a:r>
              <a:rPr lang="cs-CZ" sz="4400" dirty="0" err="1" smtClean="0"/>
              <a:t>sind</a:t>
            </a:r>
            <a:r>
              <a:rPr lang="cs-CZ" sz="4400" dirty="0" smtClean="0"/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zu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Hause</a:t>
            </a:r>
            <a:r>
              <a:rPr lang="cs-CZ" sz="4400" b="1" dirty="0" smtClean="0">
                <a:solidFill>
                  <a:srgbClr val="7030A0"/>
                </a:solidFill>
              </a:rPr>
              <a:t>.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8" name="Picture 5" descr="C:\Users\Hana\AppData\Local\Microsoft\Windows\Temporary Internet Files\Content.IE5\J7RCU7LJ\MP9004014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23520" y="1196752"/>
            <a:ext cx="4320480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864096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18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404664"/>
            <a:ext cx="4906888" cy="96361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</p:txBody>
      </p:sp>
      <p:sp>
        <p:nvSpPr>
          <p:cNvPr id="2253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4653136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63688" y="5517232"/>
            <a:ext cx="379264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In den </a:t>
            </a:r>
            <a:r>
              <a:rPr lang="cs-CZ" sz="4800" b="1" dirty="0" err="1" smtClean="0">
                <a:solidFill>
                  <a:srgbClr val="7030A0"/>
                </a:solidFill>
              </a:rPr>
              <a:t>Wald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7" name="Picture 2" descr="C:\Users\Hana\AppData\Local\Microsoft\Windows\Temporary Internet Files\Content.IE5\8UJHV45L\MP900400815[1].jpg"/>
          <p:cNvPicPr>
            <a:picLocks noChangeAspect="1" noChangeArrowheads="1"/>
          </p:cNvPicPr>
          <p:nvPr/>
        </p:nvPicPr>
        <p:blipFill>
          <a:blip r:embed="rId3" cstate="print"/>
          <a:srcRect l="14794"/>
          <a:stretch>
            <a:fillRect/>
          </a:stretch>
        </p:blipFill>
        <p:spPr bwMode="auto">
          <a:xfrm>
            <a:off x="3347864" y="1124744"/>
            <a:ext cx="4976576" cy="42249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1008112" cy="1066130"/>
          </a:xfrm>
        </p:spPr>
        <p:txBody>
          <a:bodyPr/>
          <a:lstStyle/>
          <a:p>
            <a:pPr eaLnBrk="1" hangingPunct="1"/>
            <a:r>
              <a:rPr lang="cs-CZ" dirty="0" smtClean="0"/>
              <a:t>19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5656" y="332656"/>
            <a:ext cx="6624736" cy="108108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Raul</a:t>
            </a:r>
            <a:r>
              <a:rPr lang="cs-CZ" sz="4400" dirty="0" smtClean="0"/>
              <a:t>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Freitag</a:t>
            </a:r>
            <a:r>
              <a:rPr lang="cs-CZ" sz="4400" dirty="0" smtClean="0"/>
              <a:t> </a:t>
            </a:r>
            <a:r>
              <a:rPr lang="cs-CZ" sz="4400" dirty="0" err="1" smtClean="0"/>
              <a:t>nachmittag</a:t>
            </a:r>
            <a:r>
              <a:rPr lang="cs-CZ" sz="4400" dirty="0" smtClean="0"/>
              <a:t>?</a:t>
            </a:r>
          </a:p>
        </p:txBody>
      </p:sp>
      <p:sp>
        <p:nvSpPr>
          <p:cNvPr id="2355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4653136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971600" y="5661248"/>
            <a:ext cx="568863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4800" b="1" dirty="0" smtClean="0">
                <a:solidFill>
                  <a:srgbClr val="7030A0"/>
                </a:solidFill>
              </a:rPr>
              <a:t>In der </a:t>
            </a:r>
            <a:r>
              <a:rPr lang="cs-CZ" sz="4800" b="1" dirty="0" err="1" smtClean="0">
                <a:solidFill>
                  <a:srgbClr val="7030A0"/>
                </a:solidFill>
              </a:rPr>
              <a:t>Bibliothek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7" name="Picture 6" descr="C:\Users\Hana\AppData\Local\Microsoft\Windows\Temporary Internet Files\Content.IE5\J7RCU7LJ\MP9004395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844824"/>
            <a:ext cx="5351879" cy="3573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71600" cy="1066130"/>
          </a:xfrm>
        </p:spPr>
        <p:txBody>
          <a:bodyPr/>
          <a:lstStyle/>
          <a:p>
            <a:pPr eaLnBrk="1" hangingPunct="1"/>
            <a:r>
              <a:rPr lang="cs-CZ" dirty="0" smtClean="0"/>
              <a:t>20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620688"/>
            <a:ext cx="7067128" cy="10635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hängt</a:t>
            </a:r>
            <a:r>
              <a:rPr lang="cs-CZ" sz="4400" dirty="0" smtClean="0"/>
              <a:t>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Landkarte</a:t>
            </a:r>
            <a:r>
              <a:rPr lang="cs-CZ" sz="4400" dirty="0" smtClean="0"/>
              <a:t>?</a:t>
            </a:r>
          </a:p>
        </p:txBody>
      </p:sp>
      <p:sp>
        <p:nvSpPr>
          <p:cNvPr id="2458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3528" y="4005064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7544" y="5445224"/>
            <a:ext cx="821212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 In der </a:t>
            </a:r>
            <a:r>
              <a:rPr lang="cs-CZ" sz="4800" b="1" dirty="0" err="1" smtClean="0">
                <a:solidFill>
                  <a:srgbClr val="7030A0"/>
                </a:solidFill>
              </a:rPr>
              <a:t>Klasse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an</a:t>
            </a:r>
            <a:r>
              <a:rPr lang="cs-CZ" sz="4800" b="1" dirty="0" smtClean="0">
                <a:solidFill>
                  <a:srgbClr val="7030A0"/>
                </a:solidFill>
              </a:rPr>
              <a:t> der </a:t>
            </a:r>
            <a:r>
              <a:rPr lang="cs-CZ" sz="4800" b="1" dirty="0" err="1" smtClean="0">
                <a:solidFill>
                  <a:srgbClr val="7030A0"/>
                </a:solidFill>
              </a:rPr>
              <a:t>Wand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7" name="Picture 5" descr="C:\Users\Hana\AppData\Local\Microsoft\Windows\Temporary Internet Files\Content.IE5\K2VSUM3N\MP900439504[1].jpg"/>
          <p:cNvPicPr>
            <a:picLocks noChangeAspect="1" noChangeArrowheads="1"/>
          </p:cNvPicPr>
          <p:nvPr/>
        </p:nvPicPr>
        <p:blipFill>
          <a:blip r:embed="rId3" cstate="print"/>
          <a:srcRect r="-3846" b="32064"/>
          <a:stretch>
            <a:fillRect/>
          </a:stretch>
        </p:blipFill>
        <p:spPr bwMode="auto">
          <a:xfrm>
            <a:off x="4644008" y="1295430"/>
            <a:ext cx="4335176" cy="3933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1008112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21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404664"/>
            <a:ext cx="5194920" cy="892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60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</p:txBody>
      </p:sp>
      <p:sp>
        <p:nvSpPr>
          <p:cNvPr id="2560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653136"/>
            <a:ext cx="1357312" cy="498475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7544" y="5661248"/>
            <a:ext cx="427244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Ins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Geschäft</a:t>
            </a:r>
            <a:r>
              <a:rPr lang="cs-CZ" sz="4800" b="1" dirty="0" smtClean="0">
                <a:solidFill>
                  <a:srgbClr val="7030A0"/>
                </a:solidFill>
              </a:rPr>
              <a:t>.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7" name="Picture 9" descr="C:\Users\Hana\AppData\Local\Microsoft\Windows\Temporary Internet Files\Content.IE5\XML7BTHL\MP900406537[1].jpg"/>
          <p:cNvPicPr>
            <a:picLocks noChangeAspect="1" noChangeArrowheads="1"/>
          </p:cNvPicPr>
          <p:nvPr/>
        </p:nvPicPr>
        <p:blipFill>
          <a:blip r:embed="rId3" cstate="print"/>
          <a:srcRect r="24895"/>
          <a:stretch>
            <a:fillRect/>
          </a:stretch>
        </p:blipFill>
        <p:spPr bwMode="auto">
          <a:xfrm>
            <a:off x="4572000" y="1401009"/>
            <a:ext cx="4572000" cy="54569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108012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22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404664"/>
            <a:ext cx="5616624" cy="1279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5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</a:t>
            </a:r>
          </a:p>
        </p:txBody>
      </p:sp>
      <p:sp>
        <p:nvSpPr>
          <p:cNvPr id="2662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4293096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691680" y="5229200"/>
            <a:ext cx="672941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In den </a:t>
            </a:r>
            <a:r>
              <a:rPr lang="cs-CZ" sz="5400" b="1" dirty="0" err="1" smtClean="0">
                <a:solidFill>
                  <a:srgbClr val="7030A0"/>
                </a:solidFill>
              </a:rPr>
              <a:t>Garten</a:t>
            </a:r>
            <a:r>
              <a:rPr lang="cs-CZ" sz="5400" b="1" dirty="0" smtClean="0">
                <a:solidFill>
                  <a:srgbClr val="7030A0"/>
                </a:solidFill>
              </a:rPr>
              <a:t>.</a:t>
            </a:r>
            <a:endParaRPr lang="cs-CZ" sz="5400" b="1" dirty="0">
              <a:solidFill>
                <a:srgbClr val="7030A0"/>
              </a:solidFill>
            </a:endParaRPr>
          </a:p>
        </p:txBody>
      </p:sp>
      <p:pic>
        <p:nvPicPr>
          <p:cNvPr id="8" name="Picture 16" descr="C:\Users\Hana\AppData\Local\Microsoft\Windows\Temporary Internet Files\Content.IE5\D65YRR2W\MP9004069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316765"/>
            <a:ext cx="5256584" cy="3504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108012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23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9632" y="0"/>
            <a:ext cx="6624736" cy="96470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5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liegt</a:t>
            </a:r>
            <a:r>
              <a:rPr lang="cs-CZ" sz="4400" dirty="0" smtClean="0"/>
              <a:t> der </a:t>
            </a:r>
            <a:r>
              <a:rPr lang="cs-CZ" sz="4400" dirty="0" err="1" smtClean="0"/>
              <a:t>Hund</a:t>
            </a:r>
            <a:r>
              <a:rPr lang="cs-CZ" sz="4400" dirty="0" smtClean="0"/>
              <a:t>?</a:t>
            </a:r>
          </a:p>
        </p:txBody>
      </p:sp>
      <p:sp>
        <p:nvSpPr>
          <p:cNvPr id="2765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4221088"/>
            <a:ext cx="1357312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0" y="5085184"/>
            <a:ext cx="4644008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solidFill>
                  <a:srgbClr val="7030A0"/>
                </a:solidFill>
              </a:rPr>
              <a:t>Auf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dem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Sessel</a:t>
            </a:r>
            <a:endParaRPr lang="cs-CZ" sz="4400" b="1" dirty="0" smtClean="0">
              <a:solidFill>
                <a:srgbClr val="7030A0"/>
              </a:solidFill>
            </a:endParaRPr>
          </a:p>
          <a:p>
            <a:r>
              <a:rPr lang="cs-CZ" sz="4800" b="1" dirty="0" smtClean="0">
                <a:solidFill>
                  <a:srgbClr val="7030A0"/>
                </a:solidFill>
              </a:rPr>
              <a:t>   </a:t>
            </a:r>
            <a:r>
              <a:rPr lang="cs-CZ" sz="4400" b="1" dirty="0" err="1" smtClean="0">
                <a:solidFill>
                  <a:srgbClr val="7030A0"/>
                </a:solidFill>
              </a:rPr>
              <a:t>auf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</a:rPr>
              <a:t>dem</a:t>
            </a:r>
            <a:r>
              <a:rPr lang="cs-CZ" sz="4400" b="1" dirty="0" smtClean="0">
                <a:solidFill>
                  <a:srgbClr val="7030A0"/>
                </a:solidFill>
              </a:rPr>
              <a:t> Sofa.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Hana\AppData\Local\Microsoft\Windows\Temporary Internet Files\Content.IE5\J7RCU7LJ\MP9004223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80728"/>
            <a:ext cx="4437112" cy="4437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64096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24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9632" y="332656"/>
            <a:ext cx="6696744" cy="12525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legst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dein</a:t>
            </a:r>
            <a:r>
              <a:rPr lang="cs-CZ" sz="4400" dirty="0" smtClean="0"/>
              <a:t> </a:t>
            </a:r>
            <a:r>
              <a:rPr lang="cs-CZ" sz="4400" dirty="0" err="1" smtClean="0"/>
              <a:t>Mäppchen</a:t>
            </a:r>
            <a:r>
              <a:rPr lang="cs-CZ" sz="4400" dirty="0" smtClean="0"/>
              <a:t>?</a:t>
            </a:r>
          </a:p>
        </p:txBody>
      </p:sp>
      <p:sp>
        <p:nvSpPr>
          <p:cNvPr id="2867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5085184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i="1" dirty="0"/>
              <a:t>Odpověď</a:t>
            </a:r>
          </a:p>
        </p:txBody>
      </p:sp>
      <p:pic>
        <p:nvPicPr>
          <p:cNvPr id="1032" name="Picture 8" descr="C:\Users\Hana\AppData\Local\Microsoft\Windows\Temporary Internet Files\Content.IE5\2103U7KE\MC900012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0" y="1988840"/>
            <a:ext cx="1350569" cy="1323137"/>
          </a:xfrm>
          <a:prstGeom prst="rect">
            <a:avLst/>
          </a:prstGeom>
          <a:noFill/>
        </p:spPr>
      </p:pic>
      <p:pic>
        <p:nvPicPr>
          <p:cNvPr id="1033" name="Picture 9" descr="C:\Users\Hana\AppData\Local\Microsoft\Windows\Temporary Internet Files\Content.IE5\DG0AQIJ7\MC9002151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988840"/>
            <a:ext cx="4896544" cy="3921865"/>
          </a:xfrm>
          <a:prstGeom prst="rect">
            <a:avLst/>
          </a:prstGeom>
          <a:noFill/>
        </p:spPr>
      </p:pic>
      <p:pic>
        <p:nvPicPr>
          <p:cNvPr id="1029" name="Picture 5" descr="C:\Users\Hana\AppData\Local\Microsoft\Windows\Temporary Internet Files\Content.IE5\J7RCU7LJ\MC9002340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196752"/>
            <a:ext cx="2119612" cy="187220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79512" y="5589240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7030A0"/>
                </a:solidFill>
              </a:rPr>
              <a:t>Auf</a:t>
            </a:r>
            <a:r>
              <a:rPr lang="cs-CZ" sz="5400" b="1" dirty="0" smtClean="0">
                <a:solidFill>
                  <a:srgbClr val="7030A0"/>
                </a:solidFill>
              </a:rPr>
              <a:t> den </a:t>
            </a:r>
            <a:r>
              <a:rPr lang="cs-CZ" sz="5400" b="1" dirty="0" err="1" smtClean="0">
                <a:solidFill>
                  <a:srgbClr val="7030A0"/>
                </a:solidFill>
              </a:rPr>
              <a:t>Schreibtisch</a:t>
            </a:r>
            <a:r>
              <a:rPr lang="cs-CZ" sz="5400" b="1" dirty="0" smtClean="0">
                <a:solidFill>
                  <a:srgbClr val="7030A0"/>
                </a:solidFill>
              </a:rPr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64096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25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332656"/>
            <a:ext cx="5184576" cy="7921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5400" b="1" dirty="0" err="1" smtClean="0">
                <a:solidFill>
                  <a:srgbClr val="7030A0"/>
                </a:solidFill>
              </a:rPr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gehst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? </a:t>
            </a:r>
          </a:p>
        </p:txBody>
      </p:sp>
      <p:sp>
        <p:nvSpPr>
          <p:cNvPr id="297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4725144"/>
            <a:ext cx="1357313" cy="500062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95536" y="5589240"/>
            <a:ext cx="496963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In </a:t>
            </a:r>
            <a:r>
              <a:rPr lang="cs-CZ" sz="6000" b="1" dirty="0" err="1" smtClean="0">
                <a:solidFill>
                  <a:srgbClr val="7030A0"/>
                </a:solidFill>
              </a:rPr>
              <a:t>die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Küche</a:t>
            </a:r>
            <a:r>
              <a:rPr lang="cs-CZ" sz="6000" b="1" dirty="0" smtClean="0">
                <a:solidFill>
                  <a:srgbClr val="7030A0"/>
                </a:solidFill>
              </a:rPr>
              <a:t>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7" name="Picture 3" descr="C:\Users\Hana\AppData\Local\Microsoft\Windows\Temporary Internet Files\Content.IE5\K2VSUM3N\MP9004140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268760"/>
            <a:ext cx="4221088" cy="4221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64096" cy="994122"/>
          </a:xfrm>
        </p:spPr>
        <p:txBody>
          <a:bodyPr/>
          <a:lstStyle/>
          <a:p>
            <a:pPr eaLnBrk="1" hangingPunct="1"/>
            <a:r>
              <a:rPr lang="cs-CZ" dirty="0" smtClean="0"/>
              <a:t>26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9632" y="404664"/>
            <a:ext cx="8229600" cy="965200"/>
          </a:xfrm>
        </p:spPr>
        <p:txBody>
          <a:bodyPr/>
          <a:lstStyle/>
          <a:p>
            <a:pPr eaLnBrk="1" hangingPunct="1"/>
            <a:r>
              <a:rPr lang="cs-CZ" sz="5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siehst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fern</a:t>
            </a:r>
            <a:r>
              <a:rPr lang="cs-CZ" sz="4400" dirty="0" smtClean="0"/>
              <a:t>?</a:t>
            </a:r>
          </a:p>
        </p:txBody>
      </p:sp>
      <p:sp>
        <p:nvSpPr>
          <p:cNvPr id="307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149080"/>
            <a:ext cx="1357313" cy="498475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51520" y="4919008"/>
            <a:ext cx="514806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6000" b="1" dirty="0" err="1" smtClean="0">
                <a:solidFill>
                  <a:srgbClr val="7030A0"/>
                </a:solidFill>
              </a:rPr>
              <a:t>Im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Wohnzimmer</a:t>
            </a:r>
            <a:r>
              <a:rPr lang="cs-CZ" sz="6000" b="1" dirty="0" smtClean="0">
                <a:solidFill>
                  <a:srgbClr val="7030A0"/>
                </a:solidFill>
              </a:rPr>
              <a:t>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7" name="Picture 2" descr="C:\Users\Hana\AppData\Local\Microsoft\Windows\Temporary Internet Files\Content.IE5\D65YRR2W\MP900414060[1].jpg"/>
          <p:cNvPicPr>
            <a:picLocks noChangeAspect="1" noChangeArrowheads="1"/>
          </p:cNvPicPr>
          <p:nvPr/>
        </p:nvPicPr>
        <p:blipFill>
          <a:blip r:embed="rId3" cstate="print"/>
          <a:srcRect t="15097" r="12658"/>
          <a:stretch>
            <a:fillRect/>
          </a:stretch>
        </p:blipFill>
        <p:spPr bwMode="auto">
          <a:xfrm>
            <a:off x="3923928" y="1412776"/>
            <a:ext cx="4968552" cy="4049688"/>
          </a:xfrm>
          <a:prstGeom prst="rect">
            <a:avLst/>
          </a:prstGeom>
          <a:noFill/>
        </p:spPr>
      </p:pic>
      <p:pic>
        <p:nvPicPr>
          <p:cNvPr id="4102" name="Picture 6" descr="C:\Users\Hana\AppData\Local\Microsoft\Windows\Temporary Internet Files\Content.IE5\D65YRR2W\MC900370134[1].wmf"/>
          <p:cNvPicPr>
            <a:picLocks noChangeAspect="1" noChangeArrowheads="1"/>
          </p:cNvPicPr>
          <p:nvPr/>
        </p:nvPicPr>
        <p:blipFill>
          <a:blip r:embed="rId4" cstate="print"/>
          <a:srcRect t="35254" r="55917" b="21627"/>
          <a:stretch>
            <a:fillRect/>
          </a:stretch>
        </p:blipFill>
        <p:spPr bwMode="auto">
          <a:xfrm>
            <a:off x="3491880" y="4221088"/>
            <a:ext cx="1152128" cy="1240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179512" y="188640"/>
            <a:ext cx="1008112" cy="994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2</a:t>
            </a:r>
            <a:r>
              <a:rPr lang="en-US" sz="4400" dirty="0">
                <a:solidFill>
                  <a:schemeClr val="tx2"/>
                </a:solidFill>
              </a:rPr>
              <a:t>7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1331640" y="260648"/>
            <a:ext cx="655272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4800" b="1" dirty="0" err="1" smtClean="0">
                <a:solidFill>
                  <a:srgbClr val="7030A0"/>
                </a:solidFill>
              </a:rPr>
              <a:t>Wohin</a:t>
            </a:r>
            <a:r>
              <a:rPr lang="cs-CZ" sz="3200" dirty="0" smtClean="0"/>
              <a:t> </a:t>
            </a:r>
            <a:r>
              <a:rPr lang="cs-CZ" sz="4400" dirty="0" err="1" smtClean="0"/>
              <a:t>geht</a:t>
            </a:r>
            <a:r>
              <a:rPr lang="cs-CZ" sz="4400" dirty="0" smtClean="0"/>
              <a:t> der </a:t>
            </a:r>
            <a:r>
              <a:rPr lang="cs-CZ" sz="4400" dirty="0" err="1" smtClean="0"/>
              <a:t>Hund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17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5373216"/>
            <a:ext cx="1357312" cy="498475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619672" y="5733256"/>
            <a:ext cx="626351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457200" indent="-457200" eaLnBrk="1" hangingPunct="1">
              <a:defRPr/>
            </a:pPr>
            <a:r>
              <a:rPr lang="cs-CZ" sz="5400" b="1" dirty="0" err="1" smtClean="0">
                <a:solidFill>
                  <a:srgbClr val="7030A0"/>
                </a:solidFill>
              </a:rPr>
              <a:t>Ins</a:t>
            </a:r>
            <a:r>
              <a:rPr lang="cs-CZ" sz="5400" b="1" dirty="0" smtClean="0">
                <a:solidFill>
                  <a:srgbClr val="7030A0"/>
                </a:solidFill>
              </a:rPr>
              <a:t> </a:t>
            </a:r>
            <a:r>
              <a:rPr lang="cs-CZ" sz="5400" b="1" dirty="0" err="1" smtClean="0">
                <a:solidFill>
                  <a:srgbClr val="7030A0"/>
                </a:solidFill>
              </a:rPr>
              <a:t>Schlaffzimmer</a:t>
            </a:r>
            <a:r>
              <a:rPr lang="cs-CZ" sz="5400" b="1" dirty="0" smtClean="0">
                <a:solidFill>
                  <a:srgbClr val="7030A0"/>
                </a:solidFill>
              </a:rPr>
              <a:t>.</a:t>
            </a:r>
          </a:p>
        </p:txBody>
      </p:sp>
      <p:pic>
        <p:nvPicPr>
          <p:cNvPr id="7" name="Picture 5" descr="C:\Users\Hana\AppData\Local\Microsoft\Windows\Temporary Internet Files\Content.IE5\D65YRR2W\MP9004230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24744"/>
            <a:ext cx="4464496" cy="446449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51520" y="3212976"/>
            <a:ext cx="3672408" cy="17281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3074" name="Picture 2" descr="C:\Users\Hana\AppData\Local\Microsoft\Windows\Temporary Internet Files\Content.IE5\8UJHV45L\MC9004414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5" y="3299838"/>
            <a:ext cx="3312369" cy="15693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008112" cy="1008112"/>
          </a:xfrm>
        </p:spPr>
        <p:txBody>
          <a:bodyPr/>
          <a:lstStyle/>
          <a:p>
            <a:pPr eaLnBrk="1" hangingPunct="1"/>
            <a:r>
              <a:rPr lang="cs-CZ" dirty="0" smtClean="0"/>
              <a:t>28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63888" y="1052736"/>
            <a:ext cx="6408712" cy="1252538"/>
          </a:xfrm>
        </p:spPr>
        <p:txBody>
          <a:bodyPr/>
          <a:lstStyle/>
          <a:p>
            <a:pPr eaLnBrk="1" hangingPunct="1"/>
            <a:r>
              <a:rPr lang="cs-CZ" sz="5400" b="1" dirty="0" err="1" smtClean="0">
                <a:solidFill>
                  <a:srgbClr val="7030A0"/>
                </a:solidFill>
              </a:rPr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steht</a:t>
            </a:r>
            <a:r>
              <a:rPr lang="cs-CZ" sz="4400" dirty="0" smtClean="0"/>
              <a:t>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Katze</a:t>
            </a:r>
            <a:r>
              <a:rPr lang="cs-CZ" sz="4400" dirty="0" smtClean="0"/>
              <a:t>?</a:t>
            </a:r>
          </a:p>
        </p:txBody>
      </p:sp>
      <p:sp>
        <p:nvSpPr>
          <p:cNvPr id="327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236296" y="4293096"/>
            <a:ext cx="1357312" cy="500063"/>
          </a:xfrm>
          <a:prstGeom prst="rect">
            <a:avLst/>
          </a:prstGeom>
          <a:solidFill>
            <a:srgbClr val="BDE4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Odpověď</a:t>
            </a:r>
          </a:p>
        </p:txBody>
      </p:sp>
      <p:pic>
        <p:nvPicPr>
          <p:cNvPr id="7" name="Picture 7" descr="C:\Users\Hana\AppData\Local\Microsoft\Windows\Temporary Internet Files\Content.IE5\J7RCU7LJ\MP9003996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0592" y="-459432"/>
            <a:ext cx="5976664" cy="5976664"/>
          </a:xfrm>
          <a:prstGeom prst="rect">
            <a:avLst/>
          </a:prstGeom>
          <a:noFill/>
        </p:spPr>
      </p:pic>
      <p:pic>
        <p:nvPicPr>
          <p:cNvPr id="2054" name="Picture 6" descr="C:\Users\Hana\AppData\Local\Microsoft\Windows\Temporary Internet Files\Content.IE5\DG0AQIJ7\MP9004140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980712" y="0"/>
            <a:ext cx="4337720" cy="6858000"/>
          </a:xfrm>
          <a:prstGeom prst="rect">
            <a:avLst/>
          </a:prstGeom>
          <a:noFill/>
        </p:spPr>
      </p:pic>
      <p:pic>
        <p:nvPicPr>
          <p:cNvPr id="2055" name="Picture 7" descr="C:\Users\Hana\AppData\Local\Microsoft\Windows\Temporary Internet Files\Content.IE5\LM0M6FD6\MC9003523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980728"/>
            <a:ext cx="3810773" cy="5184576"/>
          </a:xfrm>
          <a:prstGeom prst="rect">
            <a:avLst/>
          </a:prstGeom>
          <a:noFill/>
        </p:spPr>
      </p:pic>
      <p:pic>
        <p:nvPicPr>
          <p:cNvPr id="2052" name="Picture 4" descr="C:\Users\Hana\AppData\Local\Microsoft\Windows\Temporary Internet Files\Content.IE5\K2VSUM3N\MC90043625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980728"/>
            <a:ext cx="2880320" cy="288032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11960" y="4653136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7030A0"/>
                </a:solidFill>
              </a:rPr>
              <a:t>Auf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dem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Stuhl</a:t>
            </a:r>
            <a:r>
              <a:rPr lang="cs-CZ" sz="6000" b="1" dirty="0" smtClean="0">
                <a:solidFill>
                  <a:srgbClr val="7030A0"/>
                </a:solidFill>
              </a:rPr>
              <a:t>.</a:t>
            </a:r>
            <a:endParaRPr lang="de-DE" sz="6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/>
              <a:t>	Hra je určená pro dvě družstva. Cílem hry je spojit svými políčky všechny 3 strany trojúhelníku. K otázce se dostanete kliknutím na políčko do oblasti mimo číslo. Poté se vám zobrazí otázka a po kliknutí na tlačítko „odpověď“ i odpověď. Tlačítkem vpravo dole se vrátíte zpět k základnímu trojúhelníku. Políčko se automaticky zbarví do </a:t>
            </a:r>
            <a:r>
              <a:rPr lang="cs-CZ" sz="2400" dirty="0" err="1" smtClean="0"/>
              <a:t>šediva</a:t>
            </a:r>
            <a:r>
              <a:rPr lang="cs-CZ" sz="2400" dirty="0" smtClean="0"/>
              <a:t>. </a:t>
            </a:r>
            <a:r>
              <a:rPr lang="cs-CZ" sz="2400" u="sng" dirty="0" smtClean="0"/>
              <a:t>Pokud družstvo odpoví špatně, necháváme políčko šedivé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pokud správně, změníme </a:t>
            </a:r>
            <a:r>
              <a:rPr lang="cs-CZ" sz="2400" dirty="0" smtClean="0"/>
              <a:t>barvu políčka kliknutím na políčko (</a:t>
            </a:r>
            <a:r>
              <a:rPr lang="cs-CZ" sz="2400" dirty="0" smtClean="0">
                <a:solidFill>
                  <a:srgbClr val="FF0000"/>
                </a:solidFill>
              </a:rPr>
              <a:t>1x </a:t>
            </a:r>
            <a:r>
              <a:rPr lang="cs-CZ" sz="2400" dirty="0" smtClean="0">
                <a:solidFill>
                  <a:srgbClr val="FF0000"/>
                </a:solidFill>
                <a:cs typeface="Arial" pitchFamily="34" charset="0"/>
              </a:rPr>
              <a:t>− </a:t>
            </a:r>
            <a:r>
              <a:rPr lang="cs-CZ" sz="2400" dirty="0" smtClean="0">
                <a:solidFill>
                  <a:srgbClr val="FF0000"/>
                </a:solidFill>
              </a:rPr>
              <a:t>červené </a:t>
            </a:r>
            <a:r>
              <a:rPr lang="cs-CZ" sz="2400" b="1" dirty="0" smtClean="0">
                <a:solidFill>
                  <a:srgbClr val="FF0000"/>
                </a:solidFill>
              </a:rPr>
              <a:t>družstvo</a:t>
            </a:r>
            <a:r>
              <a:rPr lang="cs-CZ" sz="2400" b="1" dirty="0" smtClean="0"/>
              <a:t>,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2x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cs typeface="Arial" pitchFamily="34" charset="0"/>
              </a:rPr>
              <a:t>−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modré družstvo</a:t>
            </a:r>
            <a:r>
              <a:rPr lang="cs-CZ" sz="2400" dirty="0" smtClean="0"/>
              <a:t>). Družstvo si může vybrat i šedivé políčko. V tom případě vyučující zadává náhradní otázku.</a:t>
            </a:r>
          </a:p>
        </p:txBody>
      </p:sp>
      <p:sp>
        <p:nvSpPr>
          <p:cNvPr id="33796" name="AutoShape 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8243888" y="6165850"/>
            <a:ext cx="900112" cy="692150"/>
          </a:xfrm>
          <a:prstGeom prst="actionButtonRetur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4307</TotalTime>
  <Words>591</Words>
  <Application>Microsoft Office PowerPoint</Application>
  <PresentationFormat>Předvádění na obrazovce (4:3)</PresentationFormat>
  <Paragraphs>258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Výchozí návrh</vt:lpstr>
      <vt:lpstr>Snímek 1</vt:lpstr>
      <vt:lpstr>Snímek 2</vt:lpstr>
      <vt:lpstr>AZ - KVÍZ Wo?       Wohin? 3.pád                  4.pád</vt:lpstr>
      <vt:lpstr>Snímek 4</vt:lpstr>
      <vt:lpstr>Wohin gehst du heute nachmittag?</vt:lpstr>
      <vt:lpstr>Snímek 6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Snímek 31</vt:lpstr>
      <vt:lpstr>28</vt:lpstr>
      <vt:lpstr>Pravidla hry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 </dc:title>
  <dc:creator>Hana</dc:creator>
  <dc:description/>
  <cp:lastModifiedBy>Hana</cp:lastModifiedBy>
  <cp:revision>296</cp:revision>
  <dcterms:created xsi:type="dcterms:W3CDTF">2010-08-29T18:44:46Z</dcterms:created>
  <dcterms:modified xsi:type="dcterms:W3CDTF">2013-03-16T12:42:23Z</dcterms:modified>
</cp:coreProperties>
</file>