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7" r:id="rId2"/>
    <p:sldId id="278" r:id="rId3"/>
    <p:sldId id="257" r:id="rId4"/>
    <p:sldId id="275" r:id="rId5"/>
    <p:sldId id="259" r:id="rId6"/>
    <p:sldId id="261" r:id="rId7"/>
    <p:sldId id="262" r:id="rId8"/>
    <p:sldId id="270" r:id="rId9"/>
    <p:sldId id="279" r:id="rId10"/>
    <p:sldId id="273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3FC63-7A3A-4602-B054-85E507673E0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95B94-1A98-46A3-BCC9-3DF630BDBB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399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95B94-1A98-46A3-BCC9-3DF630BDBBD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105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04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00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51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12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207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6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29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654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8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7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44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27D1E-3CC0-46DC-8F2F-F5C66991FE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9EFBD-4C11-4679-B8BC-B2D9DDD2FB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947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znicechy.org/cz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VY_32_INOVACE_44A_TÁBORSKO - CHOUSTNÍK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75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453336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599767" y="64533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2691026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Choustník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1" y="1635727"/>
            <a:ext cx="3816424" cy="46964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 flipH="1">
            <a:off x="6876256" y="5392468"/>
            <a:ext cx="18769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www.jiznicechy.org/cz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1741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Erb Choustník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Hrad byl založen okolo roku 1260.</a:t>
            </a:r>
          </a:p>
          <a:p>
            <a:r>
              <a:rPr lang="cs-CZ" dirty="0" smtClean="0"/>
              <a:t> Ve znaku měli páni z Choustníka žebřík na modrém poli. </a:t>
            </a:r>
          </a:p>
          <a:p>
            <a:r>
              <a:rPr lang="cs-CZ" dirty="0" smtClean="0"/>
              <a:t>Traduje se, že pocházel od předka </a:t>
            </a:r>
            <a:r>
              <a:rPr lang="cs-CZ" dirty="0" smtClean="0"/>
              <a:t>Jindřicha.</a:t>
            </a:r>
            <a:endParaRPr lang="cs-CZ" dirty="0"/>
          </a:p>
          <a:p>
            <a:r>
              <a:rPr lang="cs-CZ" dirty="0" smtClean="0"/>
              <a:t>Daroval mu </a:t>
            </a:r>
            <a:r>
              <a:rPr lang="cs-CZ" dirty="0" smtClean="0"/>
              <a:t>ho první český král Vladislav I. Dobývali spolu Milán a Jindřich údajně jako první (právě díky žebříku) přelezl zeď.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525" y="1600200"/>
            <a:ext cx="2711949" cy="4525963"/>
          </a:xfrm>
        </p:spPr>
      </p:pic>
      <p:sp>
        <p:nvSpPr>
          <p:cNvPr id="2" name="Obdélník 1"/>
          <p:cNvSpPr/>
          <p:nvPr/>
        </p:nvSpPr>
        <p:spPr>
          <a:xfrm rot="10800000" flipV="1">
            <a:off x="4900527" y="6165304"/>
            <a:ext cx="4032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http://www.jiznicechy.org/cz</a:t>
            </a:r>
          </a:p>
        </p:txBody>
      </p:sp>
    </p:spTree>
    <p:extLst>
      <p:ext uri="{BB962C8B-B14F-4D97-AF65-F5344CB8AC3E}">
        <p14:creationId xmlns:p14="http://schemas.microsoft.com/office/powerpoint/2010/main" val="317227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HRADU CHOUSTNÍK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8520" y="1600200"/>
            <a:ext cx="5112568" cy="4525963"/>
          </a:xfrm>
        </p:spPr>
        <p:txBody>
          <a:bodyPr/>
          <a:lstStyle/>
          <a:p>
            <a:pPr algn="just"/>
            <a:r>
              <a:rPr lang="cs-CZ" dirty="0" smtClean="0"/>
              <a:t>Rozsáhlá zřícenina hradu Choustníka se majestátně rozkládá na stejnojmenném vrchu 12 km jihovýchodně od města Soběslavi v nadmořské výšce 680 m.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1384" y="1700808"/>
            <a:ext cx="4038600" cy="3028950"/>
          </a:xfrm>
        </p:spPr>
      </p:pic>
      <p:sp>
        <p:nvSpPr>
          <p:cNvPr id="4" name="Obdélník 3"/>
          <p:cNvSpPr/>
          <p:nvPr/>
        </p:nvSpPr>
        <p:spPr>
          <a:xfrm>
            <a:off x="4427984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73637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HRADU CHOUSTNÍK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8520" y="1600200"/>
            <a:ext cx="5256584" cy="4525963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Do současnosti se z hradu dochovaly zejména mohutné hradby a obě čtyřhranné palácové věže. Jedna z nich, 18 m vysoká, je upravena jako rozhledna s dobrým výhledem na Soběslavsko a Táborsko.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2276872"/>
            <a:ext cx="4038600" cy="3028950"/>
          </a:xfrm>
        </p:spPr>
      </p:pic>
      <p:sp>
        <p:nvSpPr>
          <p:cNvPr id="8" name="Obdélník 7"/>
          <p:cNvSpPr/>
          <p:nvPr/>
        </p:nvSpPr>
        <p:spPr>
          <a:xfrm>
            <a:off x="3707904" y="5661248"/>
            <a:ext cx="3424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2010-12-14</a:t>
            </a:r>
            <a:r>
              <a:rPr lang="en-US" dirty="0" smtClean="0"/>
              <a:t>] </a:t>
            </a:r>
            <a:endParaRPr lang="cs-CZ" dirty="0" smtClean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379354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HRADU CHOUSTNÍK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Zřícenina hradu Choustníka je přístupná ze stejnojmenné obce po zelené turistické značce (asi 1 km).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772816"/>
            <a:ext cx="4474840" cy="3226221"/>
          </a:xfrm>
        </p:spPr>
      </p:pic>
      <p:sp>
        <p:nvSpPr>
          <p:cNvPr id="8" name="Obdélník 7"/>
          <p:cNvSpPr/>
          <p:nvPr/>
        </p:nvSpPr>
        <p:spPr>
          <a:xfrm>
            <a:off x="2515956" y="5517232"/>
            <a:ext cx="55149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2010-12-14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en-US" dirty="0"/>
              <a:t> http://</a:t>
            </a:r>
            <a:r>
              <a:rPr lang="en-US" dirty="0" smtClean="0"/>
              <a:t>www.novinky.cz/cestovani/tipy-na-vylety/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49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HRADU CHOUSTNÍK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Autofit/>
          </a:bodyPr>
          <a:lstStyle/>
          <a:p>
            <a:r>
              <a:rPr lang="cs-CZ" sz="2600" dirty="0" smtClean="0"/>
              <a:t>Prvním jménem spojovaným s hradem je Beneš z Choustníka. Po jeho smrti si panství rozdělili jeho dva synové hrad si také rozdělili a rozšířili každý po svém. Vznikl tak jediný „</a:t>
            </a:r>
            <a:r>
              <a:rPr lang="cs-CZ" sz="2600" dirty="0" err="1" smtClean="0"/>
              <a:t>dvouhrad</a:t>
            </a:r>
            <a:r>
              <a:rPr lang="cs-CZ" sz="2600" dirty="0" smtClean="0"/>
              <a:t>“ u nás, šlo vlastně o dva paláce se společnými obrannými hradbami.</a:t>
            </a:r>
          </a:p>
          <a:p>
            <a:endParaRPr lang="cs-CZ" sz="2600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25642"/>
            <a:ext cx="4038600" cy="2275078"/>
          </a:xfrm>
        </p:spPr>
      </p:pic>
      <p:sp>
        <p:nvSpPr>
          <p:cNvPr id="8" name="Obdélník 7"/>
          <p:cNvSpPr/>
          <p:nvPr/>
        </p:nvSpPr>
        <p:spPr>
          <a:xfrm>
            <a:off x="3995936" y="58052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</a:t>
            </a:r>
            <a:endParaRPr lang="cs-CZ" dirty="0"/>
          </a:p>
          <a:p>
            <a:r>
              <a:rPr lang="en-US" dirty="0"/>
              <a:t> http://www.novinky.cz/cestovani/tipy-na-vylety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38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Roku 1322 Choustník koupil Petr I. z Rožmberka, který tak rozšířil své rozsáhlé panství na severovýchod. Rožmberkové zde sice nesídlili, hrad spravoval jejich purkrabí, avšak na přestavby a úpravy se nezapomnělo. Zvláštní pozornost jim věnoval hlavně Oldřich z Rožmberka, který se věnoval hlavně opevnění. Za husitských válek zde věznil kněží vyznávající kališnickou víru.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950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027609"/>
            <a:ext cx="8003232" cy="4501817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>
            <a:off x="3059832" y="2492896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286000" y="57332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</a:t>
            </a:r>
            <a:endParaRPr lang="cs-CZ" dirty="0"/>
          </a:p>
          <a:p>
            <a:r>
              <a:rPr lang="en-US" dirty="0"/>
              <a:t> http://www.novinky.cz/cestovani/tipy-na-vylety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38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roce 1597 prodal poslední Rožmberk Petr Vok hrad s pivovarem, chmelnicemi, mlýnem, pilou, poplužním dvorem, zahradami, štěpnicemi, ovčínem a osmi vesnicemi Jiřímu </a:t>
            </a:r>
            <a:r>
              <a:rPr lang="cs-CZ" dirty="0" err="1" smtClean="0"/>
              <a:t>Homutovi</a:t>
            </a:r>
            <a:r>
              <a:rPr lang="cs-CZ" dirty="0" smtClean="0"/>
              <a:t> z </a:t>
            </a:r>
            <a:r>
              <a:rPr lang="cs-CZ" dirty="0" err="1" smtClean="0"/>
              <a:t>Harasova</a:t>
            </a:r>
            <a:r>
              <a:rPr lang="cs-CZ" dirty="0" smtClean="0"/>
              <a:t>. Ten však nechal hrad zchátrat a už od roku 1614 byl veden v záznamech jako pustý.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Poté následovalo období střídání majitelů, které trvalo až do roku 1932, kdy tehdejší majitelé postoupili hrad Klubu čsl. turistů. V současné době je v majetku obce Choustník, což je v naší zemi poměrně neobvyklé.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64704"/>
            <a:ext cx="3438525" cy="536408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211960" y="580562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3360596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420</Words>
  <Application>Microsoft Office PowerPoint</Application>
  <PresentationFormat>Předvádění na obrazovce (4:3)</PresentationFormat>
  <Paragraphs>41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VY_32_INOVACE_44A_TÁBORSKO - CHOUSTNÍK</vt:lpstr>
      <vt:lpstr>Prezentace aplikace PowerPoint</vt:lpstr>
      <vt:lpstr>Táborsko</vt:lpstr>
      <vt:lpstr>Erb Choustník</vt:lpstr>
      <vt:lpstr>ZŘÍCENINA HRADU CHOUSTNÍK</vt:lpstr>
      <vt:lpstr>ZŘÍCENINA HRADU CHOUSTNÍK</vt:lpstr>
      <vt:lpstr>ZŘÍCENINA HRADU CHOUSTNÍK</vt:lpstr>
      <vt:lpstr>ZŘÍCENINA HRADU CHOUSTNÍK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Martin Králík</cp:lastModifiedBy>
  <cp:revision>20</cp:revision>
  <dcterms:created xsi:type="dcterms:W3CDTF">2011-01-27T19:09:38Z</dcterms:created>
  <dcterms:modified xsi:type="dcterms:W3CDTF">2012-03-12T21:42:56Z</dcterms:modified>
</cp:coreProperties>
</file>