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335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204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01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50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728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00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5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65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89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826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13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5291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VY_32_INOVACE_48A_TÁBORSKO – TÁBOR, LUŽNICE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6130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1500" dirty="0" smtClean="0">
                <a:solidFill>
                  <a:schemeClr val="accent3">
                    <a:lumMod val="75000"/>
                  </a:schemeClr>
                </a:solidFill>
              </a:rPr>
              <a:t>Táborsko</a:t>
            </a:r>
            <a:endParaRPr lang="cs-CZ" sz="115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5517232"/>
            <a:ext cx="3106688" cy="608931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 </a:t>
            </a:r>
            <a:endParaRPr lang="cs-CZ" dirty="0"/>
          </a:p>
          <a:p>
            <a:r>
              <a:rPr lang="cs-CZ" dirty="0"/>
              <a:t>http://www.jiznicechy.org/cz/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628800"/>
            <a:ext cx="3379837" cy="469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7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accent3">
                    <a:lumMod val="75000"/>
                  </a:schemeClr>
                </a:solidFill>
              </a:rPr>
              <a:t>Tábor</a:t>
            </a:r>
            <a:endParaRPr lang="cs-CZ" sz="8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5076056" cy="4525963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Leží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na rozhraní Třeboňské pánve a Vlašimské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vrchoviny.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36 tisíc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obyvatel.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just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Druhým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největším městem v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   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jižních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Čechách.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148" y="2636912"/>
            <a:ext cx="4038600" cy="1703665"/>
          </a:xfrm>
        </p:spPr>
      </p:pic>
      <p:sp>
        <p:nvSpPr>
          <p:cNvPr id="4" name="Obdélník 3"/>
          <p:cNvSpPr/>
          <p:nvPr/>
        </p:nvSpPr>
        <p:spPr>
          <a:xfrm>
            <a:off x="4860032" y="5157192"/>
            <a:ext cx="31426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[</a:t>
            </a:r>
            <a:r>
              <a:rPr lang="en-US" dirty="0" err="1" smtClean="0"/>
              <a:t>cit</a:t>
            </a:r>
            <a:r>
              <a:rPr lang="cs-CZ" dirty="0" smtClean="0"/>
              <a:t>  2011-01-25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http://www.tabor.cz/cs/turista/</a:t>
            </a:r>
          </a:p>
        </p:txBody>
      </p:sp>
    </p:spTree>
    <p:extLst>
      <p:ext uri="{BB962C8B-B14F-4D97-AF65-F5344CB8AC3E}">
        <p14:creationId xmlns:p14="http://schemas.microsoft.com/office/powerpoint/2010/main" val="240237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Erb města Tábora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132856"/>
            <a:ext cx="2377827" cy="2789984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/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5229200"/>
            <a:ext cx="53930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2011-01-25</a:t>
            </a:r>
            <a:r>
              <a:rPr lang="en-US" dirty="0" smtClean="0"/>
              <a:t>]Wikimedia Commons</a:t>
            </a:r>
            <a:endParaRPr lang="cs-CZ" dirty="0" smtClean="0"/>
          </a:p>
          <a:p>
            <a:r>
              <a:rPr lang="cs-CZ" dirty="0"/>
              <a:t>http://cs.wikipedia.org/wiki/Soubor:Tabor_CoA_CZ.png</a:t>
            </a:r>
          </a:p>
        </p:txBody>
      </p:sp>
    </p:spTree>
    <p:extLst>
      <p:ext uri="{BB962C8B-B14F-4D97-AF65-F5344CB8AC3E}">
        <p14:creationId xmlns:p14="http://schemas.microsoft.com/office/powerpoint/2010/main" val="360690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Prapor města Tábora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462" y="2663031"/>
            <a:ext cx="3648075" cy="240030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Prapor města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Tábora.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just"/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Bílý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český lev se žlutou korunou a zbrojí třímající v předních tlapách žlutý kalich, s bílou hostií a černým </a:t>
            </a:r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řeckým </a:t>
            </a:r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křížem.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501317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2011-01-25</a:t>
            </a:r>
            <a:r>
              <a:rPr lang="en-US" dirty="0"/>
              <a:t>]Wikimedia Commons</a:t>
            </a:r>
            <a:endParaRPr lang="cs-CZ" dirty="0"/>
          </a:p>
          <a:p>
            <a:r>
              <a:rPr lang="cs-CZ" dirty="0"/>
              <a:t>http://cs.wikipedia.org/wiki/</a:t>
            </a:r>
            <a:r>
              <a:rPr lang="cs-CZ" dirty="0" err="1"/>
              <a:t>Soubor:Vlajka_města_Tábor.gif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81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rgbClr val="205867"/>
      </a:dk1>
      <a:lt1>
        <a:srgbClr val="205867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C3D69B"/>
      </a:accent4>
      <a:accent5>
        <a:srgbClr val="4BACC6"/>
      </a:accent5>
      <a:accent6>
        <a:srgbClr val="B23B00"/>
      </a:accent6>
      <a:hlink>
        <a:srgbClr val="0000FF"/>
      </a:hlink>
      <a:folHlink>
        <a:srgbClr val="4F612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104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VY_32_INOVACE_48A_TÁBORSKO – TÁBOR, LUŽNICE</vt:lpstr>
      <vt:lpstr>Táborsko</vt:lpstr>
      <vt:lpstr>Tábor</vt:lpstr>
      <vt:lpstr>Erb města Tábora</vt:lpstr>
      <vt:lpstr>Prapor města Tábora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Táborsko</dc:title>
  <dc:creator>Míková</dc:creator>
  <cp:lastModifiedBy>Martin Králík</cp:lastModifiedBy>
  <cp:revision>12</cp:revision>
  <dcterms:created xsi:type="dcterms:W3CDTF">2011-01-27T17:26:25Z</dcterms:created>
  <dcterms:modified xsi:type="dcterms:W3CDTF">2012-03-12T22:09:39Z</dcterms:modified>
</cp:coreProperties>
</file>