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0" r:id="rId4"/>
    <p:sldId id="267" r:id="rId5"/>
    <p:sldId id="262" r:id="rId6"/>
    <p:sldId id="268" r:id="rId7"/>
    <p:sldId id="26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3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20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01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50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2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00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5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5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89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82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3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7E837-196E-4776-9F19-692F7030B1E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80340-A0D1-48F3-B900-0909C3DBF1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5291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VY_32_INOVACE_48B_TÁBORSKO </a:t>
            </a:r>
            <a:r>
              <a:rPr lang="cs-CZ" sz="3200" b="1" dirty="0" smtClean="0"/>
              <a:t>– TÁBOR, LUŽNICE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75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Tábor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379837" cy="4696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95536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2715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KŘIŽÍKOVA DRÁHA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5328592" cy="4525963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První elektrifikovanou tratí v tehdejším Rakousku-Uhersku byla Křižíkova elektrická dráha, která spojila Tábor s Bechyní. 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789040"/>
            <a:ext cx="2752725" cy="1905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339752" y="6021288"/>
            <a:ext cx="59243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en-US" dirty="0" smtClean="0"/>
              <a:t> </a:t>
            </a:r>
            <a:r>
              <a:rPr lang="en-US" dirty="0"/>
              <a:t>http://www.jiznicechy.org/cz/index.php?path=ost/krizik.htm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94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KŘIŽÍKOVA DRÁHA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/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Trať dlouhou 24 km vybudovalo bechyňské železniční družstvo na přelomu 19. a 20. století a elektrifikoval ji František Křižík.</a:t>
            </a:r>
          </a:p>
          <a:p>
            <a:pPr algn="just"/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Dne 1. června 1903 vyjel ke zkušební jízdě první vůz.</a:t>
            </a:r>
          </a:p>
          <a:p>
            <a:endParaRPr lang="cs-CZ" dirty="0"/>
          </a:p>
        </p:txBody>
      </p:sp>
      <p:pic>
        <p:nvPicPr>
          <p:cNvPr id="5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937" y="3101181"/>
            <a:ext cx="2143125" cy="1524000"/>
          </a:xfrm>
        </p:spPr>
      </p:pic>
      <p:sp>
        <p:nvSpPr>
          <p:cNvPr id="6" name="Obdélník 5"/>
          <p:cNvSpPr/>
          <p:nvPr/>
        </p:nvSpPr>
        <p:spPr>
          <a:xfrm>
            <a:off x="4139952" y="544522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/>
              <a:t>]</a:t>
            </a:r>
            <a:endParaRPr lang="cs-CZ" dirty="0"/>
          </a:p>
          <a:p>
            <a:r>
              <a:rPr lang="en-US" dirty="0"/>
              <a:t> http://www.jiznicechy.org/cz/index.php?path=ost/krizik.htm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29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Tábor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-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Vznik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13.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století.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-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Některé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prameny však uvádějí, že zde už v 1. století před Kristem stávalo keltské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sídliště.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-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Město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 hrad zde založil kolem roku 1270 Přemysl Otakar II. a nazval jej Hradiště nad Lužnicí. To však bylo záhy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zničeno.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56846"/>
            <a:ext cx="4038600" cy="3212670"/>
          </a:xfrm>
        </p:spPr>
      </p:pic>
      <p:sp>
        <p:nvSpPr>
          <p:cNvPr id="6" name="Obdélník 5"/>
          <p:cNvSpPr/>
          <p:nvPr/>
        </p:nvSpPr>
        <p:spPr>
          <a:xfrm>
            <a:off x="4142374" y="5593311"/>
            <a:ext cx="5001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http://www.tabor.cz/cs/turista/historie-a-pamatky/</a:t>
            </a:r>
          </a:p>
        </p:txBody>
      </p:sp>
    </p:spTree>
    <p:extLst>
      <p:ext uri="{BB962C8B-B14F-4D97-AF65-F5344CB8AC3E}">
        <p14:creationId xmlns:p14="http://schemas.microsoft.com/office/powerpoint/2010/main" val="3468960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Roku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1420 okolo hradu vybudovali husité město Hradiště hory Tábor, které bylo v roce 1437 povýšeno na město královské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Ve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30. a 40. letech 15. století byl dokončen druhý hradební pás a Tábor se tak stal nejdokonaleji opevněným městem ve střední Evropě. 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http://www.tabor.cz/cs/turista/historie-a-pamatky/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554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Po bitvě na Bílé hoře město více než rok odolávalo obléhání císařskými vojsky. Když se vzdalo, byl mu zabrán všechen majetek a odňaty všechny výsady a práva.</a:t>
            </a: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Úpadek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města završil vpád Švédů v roce 1648. Nový rozvoj Tábora nastal až v 19. století s příchodem průmyslu a železnice</a:t>
            </a:r>
            <a:r>
              <a:rPr lang="cs-CZ" dirty="0"/>
              <a:t>.</a:t>
            </a:r>
          </a:p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http://www.tabor.cz/cs/turista/historie-a-pamatky/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23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Tábor - rozhledna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Hýlačka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na Větrovech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2336" y="1600200"/>
            <a:ext cx="3399328" cy="4525963"/>
          </a:xfrm>
        </p:spPr>
      </p:pic>
      <p:sp>
        <p:nvSpPr>
          <p:cNvPr id="6" name="Obdélník 5"/>
          <p:cNvSpPr/>
          <p:nvPr/>
        </p:nvSpPr>
        <p:spPr>
          <a:xfrm>
            <a:off x="3734532" y="6093296"/>
            <a:ext cx="43340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/>
              <a:t>http://rozhledny.webzdarma.cz/hylacka.htm</a:t>
            </a:r>
          </a:p>
        </p:txBody>
      </p:sp>
    </p:spTree>
    <p:extLst>
      <p:ext uri="{BB962C8B-B14F-4D97-AF65-F5344CB8AC3E}">
        <p14:creationId xmlns:p14="http://schemas.microsoft.com/office/powerpoint/2010/main" val="2203187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Řeka Lužnice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Řeka Lužnice je pravým přítokem 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řeky 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Vltavy.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91269"/>
            <a:ext cx="4038600" cy="254382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548680"/>
            <a:ext cx="2373304" cy="14437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84984"/>
            <a:ext cx="4355976" cy="233589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932040" y="5436210"/>
            <a:ext cx="37369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2011-01-25</a:t>
            </a:r>
            <a:r>
              <a:rPr lang="en-US" dirty="0"/>
              <a:t>]Wikimedia </a:t>
            </a:r>
            <a:r>
              <a:rPr lang="en-US" dirty="0" smtClean="0"/>
              <a:t>Commons</a:t>
            </a:r>
            <a:endParaRPr lang="cs-CZ" dirty="0" smtClean="0"/>
          </a:p>
          <a:p>
            <a:r>
              <a:rPr lang="cs-CZ" dirty="0"/>
              <a:t>http://cs.wikipedia.org/wiki/Lužnice</a:t>
            </a:r>
          </a:p>
        </p:txBody>
      </p:sp>
    </p:spTree>
    <p:extLst>
      <p:ext uri="{BB962C8B-B14F-4D97-AF65-F5344CB8AC3E}">
        <p14:creationId xmlns:p14="http://schemas.microsoft.com/office/powerpoint/2010/main" val="3932841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rgbClr val="205867"/>
      </a:dk1>
      <a:lt1>
        <a:srgbClr val="205867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C3D69B"/>
      </a:accent4>
      <a:accent5>
        <a:srgbClr val="4BACC6"/>
      </a:accent5>
      <a:accent6>
        <a:srgbClr val="B23B00"/>
      </a:accent6>
      <a:hlink>
        <a:srgbClr val="0000FF"/>
      </a:hlink>
      <a:folHlink>
        <a:srgbClr val="4F612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308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VY_32_INOVACE_48B_TÁBORSKO – TÁBOR, LUŽNICE</vt:lpstr>
      <vt:lpstr>Táborsko</vt:lpstr>
      <vt:lpstr>KŘIŽÍKOVA DRÁHA</vt:lpstr>
      <vt:lpstr>KŘIŽÍKOVA DRÁHA</vt:lpstr>
      <vt:lpstr>Tábor</vt:lpstr>
      <vt:lpstr>Prezentace aplikace PowerPoint</vt:lpstr>
      <vt:lpstr>Prezentace aplikace PowerPoint</vt:lpstr>
      <vt:lpstr>Tábor - rozhledna Hýlačka na Větrovech</vt:lpstr>
      <vt:lpstr>Řeka Lužnice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14</cp:revision>
  <dcterms:created xsi:type="dcterms:W3CDTF">2011-01-27T17:26:25Z</dcterms:created>
  <dcterms:modified xsi:type="dcterms:W3CDTF">2012-03-12T22:12:47Z</dcterms:modified>
</cp:coreProperties>
</file>