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8" r:id="rId1"/>
  </p:sldMasterIdLst>
  <p:notesMasterIdLst>
    <p:notesMasterId r:id="rId13"/>
  </p:notes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7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A9C9B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57" autoAdjust="0"/>
    <p:restoredTop sz="94660"/>
  </p:normalViewPr>
  <p:slideViewPr>
    <p:cSldViewPr>
      <p:cViewPr>
        <p:scale>
          <a:sx n="75" d="100"/>
          <a:sy n="75" d="100"/>
        </p:scale>
        <p:origin x="-109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C88261-403B-4C40-A12C-F94E83F735B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FF945B-85E2-48BC-8825-72F992E351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307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FF945B-85E2-48BC-8825-72F992E3513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0376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FF945B-85E2-48BC-8825-72F992E3513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0376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FF945B-85E2-48BC-8825-72F992E3513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0376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FF945B-85E2-48BC-8825-72F992E3513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0376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FF945B-85E2-48BC-8825-72F992E3513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037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9330" name="Group 2"/>
          <p:cNvGrpSpPr>
            <a:grpSpLocks/>
          </p:cNvGrpSpPr>
          <p:nvPr/>
        </p:nvGrpSpPr>
        <p:grpSpPr bwMode="auto">
          <a:xfrm>
            <a:off x="0" y="0"/>
            <a:ext cx="9140825" cy="6850063"/>
            <a:chOff x="0" y="0"/>
            <a:chExt cx="5758" cy="4315"/>
          </a:xfrm>
        </p:grpSpPr>
        <p:grpSp>
          <p:nvGrpSpPr>
            <p:cNvPr id="99331" name="Group 3"/>
            <p:cNvGrpSpPr>
              <a:grpSpLocks/>
            </p:cNvGrpSpPr>
            <p:nvPr userDrawn="1"/>
          </p:nvGrpSpPr>
          <p:grpSpPr bwMode="auto"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99332" name="Freeform 4"/>
              <p:cNvSpPr>
                <a:spLocks/>
              </p:cNvSpPr>
              <p:nvPr/>
            </p:nvSpPr>
            <p:spPr bwMode="hidden">
              <a:xfrm>
                <a:off x="1728" y="2644"/>
                <a:ext cx="2882" cy="1671"/>
              </a:xfrm>
              <a:custGeom>
                <a:avLst/>
                <a:gdLst>
                  <a:gd name="T0" fmla="*/ 2740 w 2882"/>
                  <a:gd name="T1" fmla="*/ 528 h 1671"/>
                  <a:gd name="T2" fmla="*/ 2632 w 2882"/>
                  <a:gd name="T3" fmla="*/ 484 h 1671"/>
                  <a:gd name="T4" fmla="*/ 2480 w 2882"/>
                  <a:gd name="T5" fmla="*/ 424 h 1671"/>
                  <a:gd name="T6" fmla="*/ 2203 w 2882"/>
                  <a:gd name="T7" fmla="*/ 343 h 1671"/>
                  <a:gd name="T8" fmla="*/ 1970 w 2882"/>
                  <a:gd name="T9" fmla="*/ 277 h 1671"/>
                  <a:gd name="T10" fmla="*/ 1807 w 2882"/>
                  <a:gd name="T11" fmla="*/ 212 h 1671"/>
                  <a:gd name="T12" fmla="*/ 1693 w 2882"/>
                  <a:gd name="T13" fmla="*/ 152 h 1671"/>
                  <a:gd name="T14" fmla="*/ 1628 w 2882"/>
                  <a:gd name="T15" fmla="*/ 103 h 1671"/>
                  <a:gd name="T16" fmla="*/ 1590 w 2882"/>
                  <a:gd name="T17" fmla="*/ 60 h 1671"/>
                  <a:gd name="T18" fmla="*/ 1579 w 2882"/>
                  <a:gd name="T19" fmla="*/ 27 h 1671"/>
                  <a:gd name="T20" fmla="*/ 1585 w 2882"/>
                  <a:gd name="T21" fmla="*/ 0 h 1671"/>
                  <a:gd name="T22" fmla="*/ 1557 w 2882"/>
                  <a:gd name="T23" fmla="*/ 49 h 1671"/>
                  <a:gd name="T24" fmla="*/ 1568 w 2882"/>
                  <a:gd name="T25" fmla="*/ 98 h 1671"/>
                  <a:gd name="T26" fmla="*/ 1617 w 2882"/>
                  <a:gd name="T27" fmla="*/ 141 h 1671"/>
                  <a:gd name="T28" fmla="*/ 1688 w 2882"/>
                  <a:gd name="T29" fmla="*/ 185 h 1671"/>
                  <a:gd name="T30" fmla="*/ 1791 w 2882"/>
                  <a:gd name="T31" fmla="*/ 228 h 1671"/>
                  <a:gd name="T32" fmla="*/ 2040 w 2882"/>
                  <a:gd name="T33" fmla="*/ 310 h 1671"/>
                  <a:gd name="T34" fmla="*/ 2285 w 2882"/>
                  <a:gd name="T35" fmla="*/ 381 h 1671"/>
                  <a:gd name="T36" fmla="*/ 2464 w 2882"/>
                  <a:gd name="T37" fmla="*/ 435 h 1671"/>
                  <a:gd name="T38" fmla="*/ 2605 w 2882"/>
                  <a:gd name="T39" fmla="*/ 484 h 1671"/>
                  <a:gd name="T40" fmla="*/ 2708 w 2882"/>
                  <a:gd name="T41" fmla="*/ 528 h 1671"/>
                  <a:gd name="T42" fmla="*/ 2768 w 2882"/>
                  <a:gd name="T43" fmla="*/ 560 h 1671"/>
                  <a:gd name="T44" fmla="*/ 2795 w 2882"/>
                  <a:gd name="T45" fmla="*/ 593 h 1671"/>
                  <a:gd name="T46" fmla="*/ 2795 w 2882"/>
                  <a:gd name="T47" fmla="*/ 642 h 1671"/>
                  <a:gd name="T48" fmla="*/ 2762 w 2882"/>
                  <a:gd name="T49" fmla="*/ 691 h 1671"/>
                  <a:gd name="T50" fmla="*/ 2692 w 2882"/>
                  <a:gd name="T51" fmla="*/ 735 h 1671"/>
                  <a:gd name="T52" fmla="*/ 2589 w 2882"/>
                  <a:gd name="T53" fmla="*/ 778 h 1671"/>
                  <a:gd name="T54" fmla="*/ 2458 w 2882"/>
                  <a:gd name="T55" fmla="*/ 822 h 1671"/>
                  <a:gd name="T56" fmla="*/ 2301 w 2882"/>
                  <a:gd name="T57" fmla="*/ 865 h 1671"/>
                  <a:gd name="T58" fmla="*/ 2030 w 2882"/>
                  <a:gd name="T59" fmla="*/ 930 h 1671"/>
                  <a:gd name="T60" fmla="*/ 1606 w 2882"/>
                  <a:gd name="T61" fmla="*/ 1034 h 1671"/>
                  <a:gd name="T62" fmla="*/ 1145 w 2882"/>
                  <a:gd name="T63" fmla="*/ 1164 h 1671"/>
                  <a:gd name="T64" fmla="*/ 673 w 2882"/>
                  <a:gd name="T65" fmla="*/ 1328 h 1671"/>
                  <a:gd name="T66" fmla="*/ 217 w 2882"/>
                  <a:gd name="T67" fmla="*/ 1545 h 1671"/>
                  <a:gd name="T68" fmla="*/ 353 w 2882"/>
                  <a:gd name="T69" fmla="*/ 1671 h 1671"/>
                  <a:gd name="T70" fmla="*/ 754 w 2882"/>
                  <a:gd name="T71" fmla="*/ 1469 h 1671"/>
                  <a:gd name="T72" fmla="*/ 1145 w 2882"/>
                  <a:gd name="T73" fmla="*/ 1311 h 1671"/>
                  <a:gd name="T74" fmla="*/ 1519 w 2882"/>
                  <a:gd name="T75" fmla="*/ 1186 h 1671"/>
                  <a:gd name="T76" fmla="*/ 1861 w 2882"/>
                  <a:gd name="T77" fmla="*/ 1083 h 1671"/>
                  <a:gd name="T78" fmla="*/ 2165 w 2882"/>
                  <a:gd name="T79" fmla="*/ 1007 h 1671"/>
                  <a:gd name="T80" fmla="*/ 2426 w 2882"/>
                  <a:gd name="T81" fmla="*/ 947 h 1671"/>
                  <a:gd name="T82" fmla="*/ 2626 w 2882"/>
                  <a:gd name="T83" fmla="*/ 892 h 1671"/>
                  <a:gd name="T84" fmla="*/ 2762 w 2882"/>
                  <a:gd name="T85" fmla="*/ 838 h 1671"/>
                  <a:gd name="T86" fmla="*/ 2827 w 2882"/>
                  <a:gd name="T87" fmla="*/ 794 h 1671"/>
                  <a:gd name="T88" fmla="*/ 2865 w 2882"/>
                  <a:gd name="T89" fmla="*/ 745 h 1671"/>
                  <a:gd name="T90" fmla="*/ 2882 w 2882"/>
                  <a:gd name="T91" fmla="*/ 702 h 1671"/>
                  <a:gd name="T92" fmla="*/ 2854 w 2882"/>
                  <a:gd name="T93" fmla="*/ 620 h 1671"/>
                  <a:gd name="T94" fmla="*/ 2800 w 2882"/>
                  <a:gd name="T95" fmla="*/ 560 h 1671"/>
                  <a:gd name="T96" fmla="*/ 2773 w 2882"/>
                  <a:gd name="T97" fmla="*/ 544 h 1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9333" name="Freeform 5"/>
              <p:cNvSpPr>
                <a:spLocks/>
              </p:cNvSpPr>
              <p:nvPr/>
            </p:nvSpPr>
            <p:spPr bwMode="hidden">
              <a:xfrm>
                <a:off x="4170" y="2671"/>
                <a:ext cx="1259" cy="811"/>
              </a:xfrm>
              <a:custGeom>
                <a:avLst/>
                <a:gdLst>
                  <a:gd name="T0" fmla="*/ 1259 w 1259"/>
                  <a:gd name="T1" fmla="*/ 615 h 811"/>
                  <a:gd name="T2" fmla="*/ 1248 w 1259"/>
                  <a:gd name="T3" fmla="*/ 588 h 811"/>
                  <a:gd name="T4" fmla="*/ 1237 w 1259"/>
                  <a:gd name="T5" fmla="*/ 566 h 811"/>
                  <a:gd name="T6" fmla="*/ 1216 w 1259"/>
                  <a:gd name="T7" fmla="*/ 539 h 811"/>
                  <a:gd name="T8" fmla="*/ 1188 w 1259"/>
                  <a:gd name="T9" fmla="*/ 517 h 811"/>
                  <a:gd name="T10" fmla="*/ 1123 w 1259"/>
                  <a:gd name="T11" fmla="*/ 479 h 811"/>
                  <a:gd name="T12" fmla="*/ 1042 w 1259"/>
                  <a:gd name="T13" fmla="*/ 441 h 811"/>
                  <a:gd name="T14" fmla="*/ 944 w 1259"/>
                  <a:gd name="T15" fmla="*/ 408 h 811"/>
                  <a:gd name="T16" fmla="*/ 841 w 1259"/>
                  <a:gd name="T17" fmla="*/ 381 h 811"/>
                  <a:gd name="T18" fmla="*/ 727 w 1259"/>
                  <a:gd name="T19" fmla="*/ 348 h 811"/>
                  <a:gd name="T20" fmla="*/ 613 w 1259"/>
                  <a:gd name="T21" fmla="*/ 321 h 811"/>
                  <a:gd name="T22" fmla="*/ 499 w 1259"/>
                  <a:gd name="T23" fmla="*/ 294 h 811"/>
                  <a:gd name="T24" fmla="*/ 391 w 1259"/>
                  <a:gd name="T25" fmla="*/ 261 h 811"/>
                  <a:gd name="T26" fmla="*/ 288 w 1259"/>
                  <a:gd name="T27" fmla="*/ 229 h 811"/>
                  <a:gd name="T28" fmla="*/ 195 w 1259"/>
                  <a:gd name="T29" fmla="*/ 196 h 811"/>
                  <a:gd name="T30" fmla="*/ 119 w 1259"/>
                  <a:gd name="T31" fmla="*/ 152 h 811"/>
                  <a:gd name="T32" fmla="*/ 54 w 1259"/>
                  <a:gd name="T33" fmla="*/ 109 h 811"/>
                  <a:gd name="T34" fmla="*/ 33 w 1259"/>
                  <a:gd name="T35" fmla="*/ 87 h 811"/>
                  <a:gd name="T36" fmla="*/ 16 w 1259"/>
                  <a:gd name="T37" fmla="*/ 60 h 811"/>
                  <a:gd name="T38" fmla="*/ 5 w 1259"/>
                  <a:gd name="T39" fmla="*/ 33 h 811"/>
                  <a:gd name="T40" fmla="*/ 0 w 1259"/>
                  <a:gd name="T41" fmla="*/ 0 h 811"/>
                  <a:gd name="T42" fmla="*/ 0 w 1259"/>
                  <a:gd name="T43" fmla="*/ 6 h 811"/>
                  <a:gd name="T44" fmla="*/ 0 w 1259"/>
                  <a:gd name="T45" fmla="*/ 11 h 811"/>
                  <a:gd name="T46" fmla="*/ 0 w 1259"/>
                  <a:gd name="T47" fmla="*/ 38 h 811"/>
                  <a:gd name="T48" fmla="*/ 5 w 1259"/>
                  <a:gd name="T49" fmla="*/ 60 h 811"/>
                  <a:gd name="T50" fmla="*/ 16 w 1259"/>
                  <a:gd name="T51" fmla="*/ 87 h 811"/>
                  <a:gd name="T52" fmla="*/ 33 w 1259"/>
                  <a:gd name="T53" fmla="*/ 114 h 811"/>
                  <a:gd name="T54" fmla="*/ 54 w 1259"/>
                  <a:gd name="T55" fmla="*/ 142 h 811"/>
                  <a:gd name="T56" fmla="*/ 87 w 1259"/>
                  <a:gd name="T57" fmla="*/ 174 h 811"/>
                  <a:gd name="T58" fmla="*/ 125 w 1259"/>
                  <a:gd name="T59" fmla="*/ 207 h 811"/>
                  <a:gd name="T60" fmla="*/ 179 w 1259"/>
                  <a:gd name="T61" fmla="*/ 240 h 811"/>
                  <a:gd name="T62" fmla="*/ 244 w 1259"/>
                  <a:gd name="T63" fmla="*/ 278 h 811"/>
                  <a:gd name="T64" fmla="*/ 326 w 1259"/>
                  <a:gd name="T65" fmla="*/ 310 h 811"/>
                  <a:gd name="T66" fmla="*/ 418 w 1259"/>
                  <a:gd name="T67" fmla="*/ 348 h 811"/>
                  <a:gd name="T68" fmla="*/ 526 w 1259"/>
                  <a:gd name="T69" fmla="*/ 381 h 811"/>
                  <a:gd name="T70" fmla="*/ 657 w 1259"/>
                  <a:gd name="T71" fmla="*/ 414 h 811"/>
                  <a:gd name="T72" fmla="*/ 749 w 1259"/>
                  <a:gd name="T73" fmla="*/ 435 h 811"/>
                  <a:gd name="T74" fmla="*/ 830 w 1259"/>
                  <a:gd name="T75" fmla="*/ 463 h 811"/>
                  <a:gd name="T76" fmla="*/ 901 w 1259"/>
                  <a:gd name="T77" fmla="*/ 490 h 811"/>
                  <a:gd name="T78" fmla="*/ 966 w 1259"/>
                  <a:gd name="T79" fmla="*/ 512 h 811"/>
                  <a:gd name="T80" fmla="*/ 1015 w 1259"/>
                  <a:gd name="T81" fmla="*/ 539 h 811"/>
                  <a:gd name="T82" fmla="*/ 1053 w 1259"/>
                  <a:gd name="T83" fmla="*/ 566 h 811"/>
                  <a:gd name="T84" fmla="*/ 1080 w 1259"/>
                  <a:gd name="T85" fmla="*/ 593 h 811"/>
                  <a:gd name="T86" fmla="*/ 1102 w 1259"/>
                  <a:gd name="T87" fmla="*/ 620 h 811"/>
                  <a:gd name="T88" fmla="*/ 1112 w 1259"/>
                  <a:gd name="T89" fmla="*/ 648 h 811"/>
                  <a:gd name="T90" fmla="*/ 1118 w 1259"/>
                  <a:gd name="T91" fmla="*/ 675 h 811"/>
                  <a:gd name="T92" fmla="*/ 1112 w 1259"/>
                  <a:gd name="T93" fmla="*/ 697 h 811"/>
                  <a:gd name="T94" fmla="*/ 1096 w 1259"/>
                  <a:gd name="T95" fmla="*/ 724 h 811"/>
                  <a:gd name="T96" fmla="*/ 1080 w 1259"/>
                  <a:gd name="T97" fmla="*/ 746 h 811"/>
                  <a:gd name="T98" fmla="*/ 1053 w 1259"/>
                  <a:gd name="T99" fmla="*/ 767 h 811"/>
                  <a:gd name="T100" fmla="*/ 1015 w 1259"/>
                  <a:gd name="T101" fmla="*/ 789 h 811"/>
                  <a:gd name="T102" fmla="*/ 977 w 1259"/>
                  <a:gd name="T103" fmla="*/ 811 h 811"/>
                  <a:gd name="T104" fmla="*/ 1047 w 1259"/>
                  <a:gd name="T105" fmla="*/ 789 h 811"/>
                  <a:gd name="T106" fmla="*/ 1107 w 1259"/>
                  <a:gd name="T107" fmla="*/ 767 h 811"/>
                  <a:gd name="T108" fmla="*/ 1156 w 1259"/>
                  <a:gd name="T109" fmla="*/ 746 h 811"/>
                  <a:gd name="T110" fmla="*/ 1199 w 1259"/>
                  <a:gd name="T111" fmla="*/ 724 h 811"/>
                  <a:gd name="T112" fmla="*/ 1226 w 1259"/>
                  <a:gd name="T113" fmla="*/ 702 h 811"/>
                  <a:gd name="T114" fmla="*/ 1248 w 1259"/>
                  <a:gd name="T115" fmla="*/ 675 h 811"/>
                  <a:gd name="T116" fmla="*/ 1259 w 1259"/>
                  <a:gd name="T117" fmla="*/ 648 h 811"/>
                  <a:gd name="T118" fmla="*/ 1259 w 1259"/>
                  <a:gd name="T119" fmla="*/ 615 h 811"/>
                  <a:gd name="T120" fmla="*/ 1259 w 1259"/>
                  <a:gd name="T121" fmla="*/ 615 h 8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9334" name="Freeform 6"/>
              <p:cNvSpPr>
                <a:spLocks/>
              </p:cNvSpPr>
              <p:nvPr/>
            </p:nvSpPr>
            <p:spPr bwMode="hidden">
              <a:xfrm>
                <a:off x="2900" y="3346"/>
                <a:ext cx="2849" cy="969"/>
              </a:xfrm>
              <a:custGeom>
                <a:avLst/>
                <a:gdLst>
                  <a:gd name="T0" fmla="*/ 92 w 2849"/>
                  <a:gd name="T1" fmla="*/ 958 h 969"/>
                  <a:gd name="T2" fmla="*/ 0 w 2849"/>
                  <a:gd name="T3" fmla="*/ 969 h 969"/>
                  <a:gd name="T4" fmla="*/ 391 w 2849"/>
                  <a:gd name="T5" fmla="*/ 969 h 969"/>
                  <a:gd name="T6" fmla="*/ 434 w 2849"/>
                  <a:gd name="T7" fmla="*/ 947 h 969"/>
                  <a:gd name="T8" fmla="*/ 483 w 2849"/>
                  <a:gd name="T9" fmla="*/ 914 h 969"/>
                  <a:gd name="T10" fmla="*/ 554 w 2849"/>
                  <a:gd name="T11" fmla="*/ 876 h 969"/>
                  <a:gd name="T12" fmla="*/ 635 w 2849"/>
                  <a:gd name="T13" fmla="*/ 838 h 969"/>
                  <a:gd name="T14" fmla="*/ 727 w 2849"/>
                  <a:gd name="T15" fmla="*/ 794 h 969"/>
                  <a:gd name="T16" fmla="*/ 836 w 2849"/>
                  <a:gd name="T17" fmla="*/ 745 h 969"/>
                  <a:gd name="T18" fmla="*/ 961 w 2849"/>
                  <a:gd name="T19" fmla="*/ 696 h 969"/>
                  <a:gd name="T20" fmla="*/ 1102 w 2849"/>
                  <a:gd name="T21" fmla="*/ 642 h 969"/>
                  <a:gd name="T22" fmla="*/ 1259 w 2849"/>
                  <a:gd name="T23" fmla="*/ 582 h 969"/>
                  <a:gd name="T24" fmla="*/ 1433 w 2849"/>
                  <a:gd name="T25" fmla="*/ 522 h 969"/>
                  <a:gd name="T26" fmla="*/ 1623 w 2849"/>
                  <a:gd name="T27" fmla="*/ 462 h 969"/>
                  <a:gd name="T28" fmla="*/ 1829 w 2849"/>
                  <a:gd name="T29" fmla="*/ 403 h 969"/>
                  <a:gd name="T30" fmla="*/ 2057 w 2849"/>
                  <a:gd name="T31" fmla="*/ 343 h 969"/>
                  <a:gd name="T32" fmla="*/ 2301 w 2849"/>
                  <a:gd name="T33" fmla="*/ 283 h 969"/>
                  <a:gd name="T34" fmla="*/ 2567 w 2849"/>
                  <a:gd name="T35" fmla="*/ 223 h 969"/>
                  <a:gd name="T36" fmla="*/ 2849 w 2849"/>
                  <a:gd name="T37" fmla="*/ 163 h 969"/>
                  <a:gd name="T38" fmla="*/ 2849 w 2849"/>
                  <a:gd name="T39" fmla="*/ 0 h 969"/>
                  <a:gd name="T40" fmla="*/ 2817 w 2849"/>
                  <a:gd name="T41" fmla="*/ 16 h 969"/>
                  <a:gd name="T42" fmla="*/ 2773 w 2849"/>
                  <a:gd name="T43" fmla="*/ 33 h 969"/>
                  <a:gd name="T44" fmla="*/ 2719 w 2849"/>
                  <a:gd name="T45" fmla="*/ 54 h 969"/>
                  <a:gd name="T46" fmla="*/ 2648 w 2849"/>
                  <a:gd name="T47" fmla="*/ 76 h 969"/>
                  <a:gd name="T48" fmla="*/ 2572 w 2849"/>
                  <a:gd name="T49" fmla="*/ 98 h 969"/>
                  <a:gd name="T50" fmla="*/ 2491 w 2849"/>
                  <a:gd name="T51" fmla="*/ 120 h 969"/>
                  <a:gd name="T52" fmla="*/ 2399 w 2849"/>
                  <a:gd name="T53" fmla="*/ 147 h 969"/>
                  <a:gd name="T54" fmla="*/ 2301 w 2849"/>
                  <a:gd name="T55" fmla="*/ 169 h 969"/>
                  <a:gd name="T56" fmla="*/ 2095 w 2849"/>
                  <a:gd name="T57" fmla="*/ 223 h 969"/>
                  <a:gd name="T58" fmla="*/ 1889 w 2849"/>
                  <a:gd name="T59" fmla="*/ 277 h 969"/>
                  <a:gd name="T60" fmla="*/ 1688 w 2849"/>
                  <a:gd name="T61" fmla="*/ 326 h 969"/>
                  <a:gd name="T62" fmla="*/ 1590 w 2849"/>
                  <a:gd name="T63" fmla="*/ 354 h 969"/>
                  <a:gd name="T64" fmla="*/ 1503 w 2849"/>
                  <a:gd name="T65" fmla="*/ 381 h 969"/>
                  <a:gd name="T66" fmla="*/ 1107 w 2849"/>
                  <a:gd name="T67" fmla="*/ 506 h 969"/>
                  <a:gd name="T68" fmla="*/ 912 w 2849"/>
                  <a:gd name="T69" fmla="*/ 577 h 969"/>
                  <a:gd name="T70" fmla="*/ 727 w 2849"/>
                  <a:gd name="T71" fmla="*/ 647 h 969"/>
                  <a:gd name="T72" fmla="*/ 548 w 2849"/>
                  <a:gd name="T73" fmla="*/ 718 h 969"/>
                  <a:gd name="T74" fmla="*/ 380 w 2849"/>
                  <a:gd name="T75" fmla="*/ 794 h 969"/>
                  <a:gd name="T76" fmla="*/ 228 w 2849"/>
                  <a:gd name="T77" fmla="*/ 876 h 969"/>
                  <a:gd name="T78" fmla="*/ 92 w 2849"/>
                  <a:gd name="T79" fmla="*/ 958 h 969"/>
                  <a:gd name="T80" fmla="*/ 92 w 2849"/>
                  <a:gd name="T81" fmla="*/ 958 h 9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9335" name="Freeform 7"/>
              <p:cNvSpPr>
                <a:spLocks/>
              </p:cNvSpPr>
              <p:nvPr/>
            </p:nvSpPr>
            <p:spPr bwMode="hidden">
              <a:xfrm>
                <a:off x="2748" y="2230"/>
                <a:ext cx="3007" cy="2085"/>
              </a:xfrm>
              <a:custGeom>
                <a:avLst/>
                <a:gdLst>
                  <a:gd name="T0" fmla="*/ 1433 w 3007"/>
                  <a:gd name="T1" fmla="*/ 474 h 2085"/>
                  <a:gd name="T2" fmla="*/ 1460 w 3007"/>
                  <a:gd name="T3" fmla="*/ 528 h 2085"/>
                  <a:gd name="T4" fmla="*/ 1541 w 3007"/>
                  <a:gd name="T5" fmla="*/ 593 h 2085"/>
                  <a:gd name="T6" fmla="*/ 1715 w 3007"/>
                  <a:gd name="T7" fmla="*/ 670 h 2085"/>
                  <a:gd name="T8" fmla="*/ 1927 w 3007"/>
                  <a:gd name="T9" fmla="*/ 735 h 2085"/>
                  <a:gd name="T10" fmla="*/ 2155 w 3007"/>
                  <a:gd name="T11" fmla="*/ 789 h 2085"/>
                  <a:gd name="T12" fmla="*/ 2372 w 3007"/>
                  <a:gd name="T13" fmla="*/ 849 h 2085"/>
                  <a:gd name="T14" fmla="*/ 2551 w 3007"/>
                  <a:gd name="T15" fmla="*/ 920 h 2085"/>
                  <a:gd name="T16" fmla="*/ 2638 w 3007"/>
                  <a:gd name="T17" fmla="*/ 980 h 2085"/>
                  <a:gd name="T18" fmla="*/ 2676 w 3007"/>
                  <a:gd name="T19" fmla="*/ 1029 h 2085"/>
                  <a:gd name="T20" fmla="*/ 2681 w 3007"/>
                  <a:gd name="T21" fmla="*/ 1083 h 2085"/>
                  <a:gd name="T22" fmla="*/ 2665 w 3007"/>
                  <a:gd name="T23" fmla="*/ 1127 h 2085"/>
                  <a:gd name="T24" fmla="*/ 2616 w 3007"/>
                  <a:gd name="T25" fmla="*/ 1170 h 2085"/>
                  <a:gd name="T26" fmla="*/ 2545 w 3007"/>
                  <a:gd name="T27" fmla="*/ 1208 h 2085"/>
                  <a:gd name="T28" fmla="*/ 2448 w 3007"/>
                  <a:gd name="T29" fmla="*/ 1241 h 2085"/>
                  <a:gd name="T30" fmla="*/ 2328 w 3007"/>
                  <a:gd name="T31" fmla="*/ 1274 h 2085"/>
                  <a:gd name="T32" fmla="*/ 2106 w 3007"/>
                  <a:gd name="T33" fmla="*/ 1328 h 2085"/>
                  <a:gd name="T34" fmla="*/ 1742 w 3007"/>
                  <a:gd name="T35" fmla="*/ 1421 h 2085"/>
                  <a:gd name="T36" fmla="*/ 1308 w 3007"/>
                  <a:gd name="T37" fmla="*/ 1540 h 2085"/>
                  <a:gd name="T38" fmla="*/ 820 w 3007"/>
                  <a:gd name="T39" fmla="*/ 1709 h 2085"/>
                  <a:gd name="T40" fmla="*/ 282 w 3007"/>
                  <a:gd name="T41" fmla="*/ 1943 h 2085"/>
                  <a:gd name="T42" fmla="*/ 152 w 3007"/>
                  <a:gd name="T43" fmla="*/ 2085 h 2085"/>
                  <a:gd name="T44" fmla="*/ 386 w 3007"/>
                  <a:gd name="T45" fmla="*/ 1992 h 2085"/>
                  <a:gd name="T46" fmla="*/ 700 w 3007"/>
                  <a:gd name="T47" fmla="*/ 1834 h 2085"/>
                  <a:gd name="T48" fmla="*/ 1064 w 3007"/>
                  <a:gd name="T49" fmla="*/ 1693 h 2085"/>
                  <a:gd name="T50" fmla="*/ 1661 w 3007"/>
                  <a:gd name="T51" fmla="*/ 1497 h 2085"/>
                  <a:gd name="T52" fmla="*/ 1845 w 3007"/>
                  <a:gd name="T53" fmla="*/ 1442 h 2085"/>
                  <a:gd name="T54" fmla="*/ 2252 w 3007"/>
                  <a:gd name="T55" fmla="*/ 1339 h 2085"/>
                  <a:gd name="T56" fmla="*/ 2551 w 3007"/>
                  <a:gd name="T57" fmla="*/ 1263 h 2085"/>
                  <a:gd name="T58" fmla="*/ 2730 w 3007"/>
                  <a:gd name="T59" fmla="*/ 1214 h 2085"/>
                  <a:gd name="T60" fmla="*/ 2876 w 3007"/>
                  <a:gd name="T61" fmla="*/ 1170 h 2085"/>
                  <a:gd name="T62" fmla="*/ 2974 w 3007"/>
                  <a:gd name="T63" fmla="*/ 1132 h 2085"/>
                  <a:gd name="T64" fmla="*/ 3007 w 3007"/>
                  <a:gd name="T65" fmla="*/ 871 h 2085"/>
                  <a:gd name="T66" fmla="*/ 2860 w 3007"/>
                  <a:gd name="T67" fmla="*/ 844 h 2085"/>
                  <a:gd name="T68" fmla="*/ 2670 w 3007"/>
                  <a:gd name="T69" fmla="*/ 806 h 2085"/>
                  <a:gd name="T70" fmla="*/ 2458 w 3007"/>
                  <a:gd name="T71" fmla="*/ 757 h 2085"/>
                  <a:gd name="T72" fmla="*/ 2138 w 3007"/>
                  <a:gd name="T73" fmla="*/ 670 h 2085"/>
                  <a:gd name="T74" fmla="*/ 1959 w 3007"/>
                  <a:gd name="T75" fmla="*/ 604 h 2085"/>
                  <a:gd name="T76" fmla="*/ 1824 w 3007"/>
                  <a:gd name="T77" fmla="*/ 534 h 2085"/>
                  <a:gd name="T78" fmla="*/ 1769 w 3007"/>
                  <a:gd name="T79" fmla="*/ 474 h 2085"/>
                  <a:gd name="T80" fmla="*/ 1753 w 3007"/>
                  <a:gd name="T81" fmla="*/ 436 h 2085"/>
                  <a:gd name="T82" fmla="*/ 1780 w 3007"/>
                  <a:gd name="T83" fmla="*/ 381 h 2085"/>
                  <a:gd name="T84" fmla="*/ 1862 w 3007"/>
                  <a:gd name="T85" fmla="*/ 316 h 2085"/>
                  <a:gd name="T86" fmla="*/ 1986 w 3007"/>
                  <a:gd name="T87" fmla="*/ 267 h 2085"/>
                  <a:gd name="T88" fmla="*/ 2149 w 3007"/>
                  <a:gd name="T89" fmla="*/ 229 h 2085"/>
                  <a:gd name="T90" fmla="*/ 2431 w 3007"/>
                  <a:gd name="T91" fmla="*/ 180 h 2085"/>
                  <a:gd name="T92" fmla="*/ 2827 w 3007"/>
                  <a:gd name="T93" fmla="*/ 125 h 2085"/>
                  <a:gd name="T94" fmla="*/ 3007 w 3007"/>
                  <a:gd name="T95" fmla="*/ 87 h 2085"/>
                  <a:gd name="T96" fmla="*/ 2909 w 3007"/>
                  <a:gd name="T97" fmla="*/ 22 h 2085"/>
                  <a:gd name="T98" fmla="*/ 2676 w 3007"/>
                  <a:gd name="T99" fmla="*/ 66 h 2085"/>
                  <a:gd name="T100" fmla="*/ 2285 w 3007"/>
                  <a:gd name="T101" fmla="*/ 120 h 2085"/>
                  <a:gd name="T102" fmla="*/ 2030 w 3007"/>
                  <a:gd name="T103" fmla="*/ 158 h 2085"/>
                  <a:gd name="T104" fmla="*/ 1791 w 3007"/>
                  <a:gd name="T105" fmla="*/ 202 h 2085"/>
                  <a:gd name="T106" fmla="*/ 1601 w 3007"/>
                  <a:gd name="T107" fmla="*/ 261 h 2085"/>
                  <a:gd name="T108" fmla="*/ 1471 w 3007"/>
                  <a:gd name="T109" fmla="*/ 338 h 2085"/>
                  <a:gd name="T110" fmla="*/ 1438 w 3007"/>
                  <a:gd name="T111" fmla="*/ 387 h 2085"/>
                  <a:gd name="T112" fmla="*/ 1427 w 3007"/>
                  <a:gd name="T113" fmla="*/ 441 h 20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9336" name="Freeform 8"/>
              <p:cNvSpPr>
                <a:spLocks/>
              </p:cNvSpPr>
              <p:nvPr/>
            </p:nvSpPr>
            <p:spPr bwMode="hidden">
              <a:xfrm>
                <a:off x="4501" y="2317"/>
                <a:ext cx="1248" cy="539"/>
              </a:xfrm>
              <a:custGeom>
                <a:avLst/>
                <a:gdLst>
                  <a:gd name="T0" fmla="*/ 0 w 1248"/>
                  <a:gd name="T1" fmla="*/ 332 h 539"/>
                  <a:gd name="T2" fmla="*/ 0 w 1248"/>
                  <a:gd name="T3" fmla="*/ 360 h 539"/>
                  <a:gd name="T4" fmla="*/ 5 w 1248"/>
                  <a:gd name="T5" fmla="*/ 387 h 539"/>
                  <a:gd name="T6" fmla="*/ 27 w 1248"/>
                  <a:gd name="T7" fmla="*/ 414 h 539"/>
                  <a:gd name="T8" fmla="*/ 54 w 1248"/>
                  <a:gd name="T9" fmla="*/ 436 h 539"/>
                  <a:gd name="T10" fmla="*/ 92 w 1248"/>
                  <a:gd name="T11" fmla="*/ 463 h 539"/>
                  <a:gd name="T12" fmla="*/ 141 w 1248"/>
                  <a:gd name="T13" fmla="*/ 490 h 539"/>
                  <a:gd name="T14" fmla="*/ 195 w 1248"/>
                  <a:gd name="T15" fmla="*/ 512 h 539"/>
                  <a:gd name="T16" fmla="*/ 255 w 1248"/>
                  <a:gd name="T17" fmla="*/ 539 h 539"/>
                  <a:gd name="T18" fmla="*/ 212 w 1248"/>
                  <a:gd name="T19" fmla="*/ 517 h 539"/>
                  <a:gd name="T20" fmla="*/ 179 w 1248"/>
                  <a:gd name="T21" fmla="*/ 490 h 539"/>
                  <a:gd name="T22" fmla="*/ 157 w 1248"/>
                  <a:gd name="T23" fmla="*/ 468 h 539"/>
                  <a:gd name="T24" fmla="*/ 141 w 1248"/>
                  <a:gd name="T25" fmla="*/ 447 h 539"/>
                  <a:gd name="T26" fmla="*/ 136 w 1248"/>
                  <a:gd name="T27" fmla="*/ 425 h 539"/>
                  <a:gd name="T28" fmla="*/ 136 w 1248"/>
                  <a:gd name="T29" fmla="*/ 403 h 539"/>
                  <a:gd name="T30" fmla="*/ 141 w 1248"/>
                  <a:gd name="T31" fmla="*/ 381 h 539"/>
                  <a:gd name="T32" fmla="*/ 157 w 1248"/>
                  <a:gd name="T33" fmla="*/ 365 h 539"/>
                  <a:gd name="T34" fmla="*/ 179 w 1248"/>
                  <a:gd name="T35" fmla="*/ 343 h 539"/>
                  <a:gd name="T36" fmla="*/ 201 w 1248"/>
                  <a:gd name="T37" fmla="*/ 327 h 539"/>
                  <a:gd name="T38" fmla="*/ 266 w 1248"/>
                  <a:gd name="T39" fmla="*/ 294 h 539"/>
                  <a:gd name="T40" fmla="*/ 353 w 1248"/>
                  <a:gd name="T41" fmla="*/ 262 h 539"/>
                  <a:gd name="T42" fmla="*/ 445 w 1248"/>
                  <a:gd name="T43" fmla="*/ 234 h 539"/>
                  <a:gd name="T44" fmla="*/ 554 w 1248"/>
                  <a:gd name="T45" fmla="*/ 213 h 539"/>
                  <a:gd name="T46" fmla="*/ 662 w 1248"/>
                  <a:gd name="T47" fmla="*/ 191 h 539"/>
                  <a:gd name="T48" fmla="*/ 890 w 1248"/>
                  <a:gd name="T49" fmla="*/ 153 h 539"/>
                  <a:gd name="T50" fmla="*/ 993 w 1248"/>
                  <a:gd name="T51" fmla="*/ 136 h 539"/>
                  <a:gd name="T52" fmla="*/ 1091 w 1248"/>
                  <a:gd name="T53" fmla="*/ 120 h 539"/>
                  <a:gd name="T54" fmla="*/ 1178 w 1248"/>
                  <a:gd name="T55" fmla="*/ 115 h 539"/>
                  <a:gd name="T56" fmla="*/ 1248 w 1248"/>
                  <a:gd name="T57" fmla="*/ 104 h 539"/>
                  <a:gd name="T58" fmla="*/ 1248 w 1248"/>
                  <a:gd name="T59" fmla="*/ 0 h 539"/>
                  <a:gd name="T60" fmla="*/ 1161 w 1248"/>
                  <a:gd name="T61" fmla="*/ 22 h 539"/>
                  <a:gd name="T62" fmla="*/ 1069 w 1248"/>
                  <a:gd name="T63" fmla="*/ 38 h 539"/>
                  <a:gd name="T64" fmla="*/ 874 w 1248"/>
                  <a:gd name="T65" fmla="*/ 71 h 539"/>
                  <a:gd name="T66" fmla="*/ 673 w 1248"/>
                  <a:gd name="T67" fmla="*/ 93 h 539"/>
                  <a:gd name="T68" fmla="*/ 483 w 1248"/>
                  <a:gd name="T69" fmla="*/ 126 h 539"/>
                  <a:gd name="T70" fmla="*/ 391 w 1248"/>
                  <a:gd name="T71" fmla="*/ 142 h 539"/>
                  <a:gd name="T72" fmla="*/ 309 w 1248"/>
                  <a:gd name="T73" fmla="*/ 158 h 539"/>
                  <a:gd name="T74" fmla="*/ 228 w 1248"/>
                  <a:gd name="T75" fmla="*/ 180 h 539"/>
                  <a:gd name="T76" fmla="*/ 163 w 1248"/>
                  <a:gd name="T77" fmla="*/ 202 h 539"/>
                  <a:gd name="T78" fmla="*/ 103 w 1248"/>
                  <a:gd name="T79" fmla="*/ 229 h 539"/>
                  <a:gd name="T80" fmla="*/ 54 w 1248"/>
                  <a:gd name="T81" fmla="*/ 256 h 539"/>
                  <a:gd name="T82" fmla="*/ 22 w 1248"/>
                  <a:gd name="T83" fmla="*/ 294 h 539"/>
                  <a:gd name="T84" fmla="*/ 0 w 1248"/>
                  <a:gd name="T85" fmla="*/ 332 h 539"/>
                  <a:gd name="T86" fmla="*/ 0 w 1248"/>
                  <a:gd name="T87" fmla="*/ 332 h 5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99337" name="Freeform 9"/>
            <p:cNvSpPr>
              <a:spLocks/>
            </p:cNvSpPr>
            <p:nvPr/>
          </p:nvSpPr>
          <p:spPr bwMode="hidden">
            <a:xfrm>
              <a:off x="3322" y="1341"/>
              <a:ext cx="1825" cy="1537"/>
            </a:xfrm>
            <a:custGeom>
              <a:avLst/>
              <a:gdLst>
                <a:gd name="T0" fmla="*/ 982 w 2296"/>
                <a:gd name="T1" fmla="*/ 1061 h 1469"/>
                <a:gd name="T2" fmla="*/ 1357 w 2296"/>
                <a:gd name="T3" fmla="*/ 1012 h 1469"/>
                <a:gd name="T4" fmla="*/ 1666 w 2296"/>
                <a:gd name="T5" fmla="*/ 957 h 1469"/>
                <a:gd name="T6" fmla="*/ 1916 w 2296"/>
                <a:gd name="T7" fmla="*/ 897 h 1469"/>
                <a:gd name="T8" fmla="*/ 2100 w 2296"/>
                <a:gd name="T9" fmla="*/ 832 h 1469"/>
                <a:gd name="T10" fmla="*/ 2220 w 2296"/>
                <a:gd name="T11" fmla="*/ 756 h 1469"/>
                <a:gd name="T12" fmla="*/ 2285 w 2296"/>
                <a:gd name="T13" fmla="*/ 669 h 1469"/>
                <a:gd name="T14" fmla="*/ 2290 w 2296"/>
                <a:gd name="T15" fmla="*/ 560 h 1469"/>
                <a:gd name="T16" fmla="*/ 2241 w 2296"/>
                <a:gd name="T17" fmla="*/ 457 h 1469"/>
                <a:gd name="T18" fmla="*/ 2144 w 2296"/>
                <a:gd name="T19" fmla="*/ 364 h 1469"/>
                <a:gd name="T20" fmla="*/ 2008 w 2296"/>
                <a:gd name="T21" fmla="*/ 277 h 1469"/>
                <a:gd name="T22" fmla="*/ 1769 w 2296"/>
                <a:gd name="T23" fmla="*/ 157 h 1469"/>
                <a:gd name="T24" fmla="*/ 1612 w 2296"/>
                <a:gd name="T25" fmla="*/ 92 h 1469"/>
                <a:gd name="T26" fmla="*/ 1476 w 2296"/>
                <a:gd name="T27" fmla="*/ 43 h 1469"/>
                <a:gd name="T28" fmla="*/ 1384 w 2296"/>
                <a:gd name="T29" fmla="*/ 10 h 1469"/>
                <a:gd name="T30" fmla="*/ 1346 w 2296"/>
                <a:gd name="T31" fmla="*/ 0 h 1469"/>
                <a:gd name="T32" fmla="*/ 1655 w 2296"/>
                <a:gd name="T33" fmla="*/ 119 h 1469"/>
                <a:gd name="T34" fmla="*/ 1948 w 2296"/>
                <a:gd name="T35" fmla="*/ 255 h 1469"/>
                <a:gd name="T36" fmla="*/ 2068 w 2296"/>
                <a:gd name="T37" fmla="*/ 326 h 1469"/>
                <a:gd name="T38" fmla="*/ 2171 w 2296"/>
                <a:gd name="T39" fmla="*/ 402 h 1469"/>
                <a:gd name="T40" fmla="*/ 2236 w 2296"/>
                <a:gd name="T41" fmla="*/ 478 h 1469"/>
                <a:gd name="T42" fmla="*/ 2263 w 2296"/>
                <a:gd name="T43" fmla="*/ 560 h 1469"/>
                <a:gd name="T44" fmla="*/ 2241 w 2296"/>
                <a:gd name="T45" fmla="*/ 636 h 1469"/>
                <a:gd name="T46" fmla="*/ 2171 w 2296"/>
                <a:gd name="T47" fmla="*/ 702 h 1469"/>
                <a:gd name="T48" fmla="*/ 2062 w 2296"/>
                <a:gd name="T49" fmla="*/ 756 h 1469"/>
                <a:gd name="T50" fmla="*/ 1921 w 2296"/>
                <a:gd name="T51" fmla="*/ 800 h 1469"/>
                <a:gd name="T52" fmla="*/ 1748 w 2296"/>
                <a:gd name="T53" fmla="*/ 843 h 1469"/>
                <a:gd name="T54" fmla="*/ 1351 w 2296"/>
                <a:gd name="T55" fmla="*/ 908 h 1469"/>
                <a:gd name="T56" fmla="*/ 923 w 2296"/>
                <a:gd name="T57" fmla="*/ 968 h 1469"/>
                <a:gd name="T58" fmla="*/ 521 w 2296"/>
                <a:gd name="T59" fmla="*/ 1028 h 1469"/>
                <a:gd name="T60" fmla="*/ 353 w 2296"/>
                <a:gd name="T61" fmla="*/ 1066 h 1469"/>
                <a:gd name="T62" fmla="*/ 206 w 2296"/>
                <a:gd name="T63" fmla="*/ 1104 h 1469"/>
                <a:gd name="T64" fmla="*/ 92 w 2296"/>
                <a:gd name="T65" fmla="*/ 1148 h 1469"/>
                <a:gd name="T66" fmla="*/ 22 w 2296"/>
                <a:gd name="T67" fmla="*/ 1202 h 1469"/>
                <a:gd name="T68" fmla="*/ 0 w 2296"/>
                <a:gd name="T69" fmla="*/ 1262 h 1469"/>
                <a:gd name="T70" fmla="*/ 27 w 2296"/>
                <a:gd name="T71" fmla="*/ 1327 h 1469"/>
                <a:gd name="T72" fmla="*/ 98 w 2296"/>
                <a:gd name="T73" fmla="*/ 1382 h 1469"/>
                <a:gd name="T74" fmla="*/ 196 w 2296"/>
                <a:gd name="T75" fmla="*/ 1425 h 1469"/>
                <a:gd name="T76" fmla="*/ 326 w 2296"/>
                <a:gd name="T77" fmla="*/ 1469 h 1469"/>
                <a:gd name="T78" fmla="*/ 217 w 2296"/>
                <a:gd name="T79" fmla="*/ 1414 h 1469"/>
                <a:gd name="T80" fmla="*/ 147 w 2296"/>
                <a:gd name="T81" fmla="*/ 1360 h 1469"/>
                <a:gd name="T82" fmla="*/ 120 w 2296"/>
                <a:gd name="T83" fmla="*/ 1306 h 1469"/>
                <a:gd name="T84" fmla="*/ 141 w 2296"/>
                <a:gd name="T85" fmla="*/ 1257 h 1469"/>
                <a:gd name="T86" fmla="*/ 212 w 2296"/>
                <a:gd name="T87" fmla="*/ 1208 h 1469"/>
                <a:gd name="T88" fmla="*/ 342 w 2296"/>
                <a:gd name="T89" fmla="*/ 1164 h 1469"/>
                <a:gd name="T90" fmla="*/ 527 w 2296"/>
                <a:gd name="T91" fmla="*/ 1121 h 1469"/>
                <a:gd name="T92" fmla="*/ 771 w 2296"/>
                <a:gd name="T93" fmla="*/ 1088 h 1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99338" name="Freeform 10"/>
            <p:cNvSpPr>
              <a:spLocks/>
            </p:cNvSpPr>
            <p:nvPr/>
          </p:nvSpPr>
          <p:spPr bwMode="hidden">
            <a:xfrm>
              <a:off x="0" y="0"/>
              <a:ext cx="5758" cy="1776"/>
            </a:xfrm>
            <a:custGeom>
              <a:avLst/>
              <a:gdLst>
                <a:gd name="T0" fmla="*/ 0 w 5740"/>
                <a:gd name="T1" fmla="*/ 0 h 1906"/>
                <a:gd name="T2" fmla="*/ 0 w 5740"/>
                <a:gd name="T3" fmla="*/ 1906 h 1906"/>
                <a:gd name="T4" fmla="*/ 5740 w 5740"/>
                <a:gd name="T5" fmla="*/ 1906 h 1906"/>
                <a:gd name="T6" fmla="*/ 5740 w 5740"/>
                <a:gd name="T7" fmla="*/ 0 h 1906"/>
                <a:gd name="T8" fmla="*/ 0 w 5740"/>
                <a:gd name="T9" fmla="*/ 0 h 1906"/>
                <a:gd name="T10" fmla="*/ 0 w 5740"/>
                <a:gd name="T11" fmla="*/ 0 h 1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99339" name="Rectangle 11"/>
          <p:cNvSpPr>
            <a:spLocks noGrp="1" noChangeArrowheads="1"/>
          </p:cNvSpPr>
          <p:nvPr>
            <p:ph type="ctrTitle" sz="quarter"/>
          </p:nvPr>
        </p:nvSpPr>
        <p:spPr>
          <a:xfrm>
            <a:off x="684212" y="1340768"/>
            <a:ext cx="7772400" cy="192087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dirty="0" smtClean="0"/>
              <a:t>Klepnutím lze upravit styl předlohy nadpisů.</a:t>
            </a:r>
          </a:p>
        </p:txBody>
      </p:sp>
      <p:sp>
        <p:nvSpPr>
          <p:cNvPr id="99340" name="Rectangle 1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99341" name="Rectangle 13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9342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5157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9343" name="Rectangle 15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547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9F9C042-C37C-4AC9-AB10-BE7A94EE8CC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36BED9F-8589-4FC5-BEE1-1E63F4461A1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814947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602E2DB-F98B-4151-93E8-5EDF3D7417A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5821470"/>
      </p:ext>
    </p:extLst>
  </p:cSld>
  <p:clrMapOvr>
    <a:masterClrMapping/>
  </p:clrMapOvr>
  <p:transition spd="slow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E7C1328-8963-48FA-833E-A3C78112DD5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539686"/>
      </p:ext>
    </p:extLst>
  </p:cSld>
  <p:clrMapOvr>
    <a:masterClrMapping/>
  </p:clrMapOvr>
  <p:transition spd="slow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C5D6F75-644A-4A92-A40B-A90311F76CB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378325"/>
      </p:ext>
    </p:extLst>
  </p:cSld>
  <p:clrMapOvr>
    <a:masterClrMapping/>
  </p:clrMapOvr>
  <p:transition spd="slow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87A9E9C-9957-4B36-AAFF-B9899BA382D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216401"/>
      </p:ext>
    </p:extLst>
  </p:cSld>
  <p:clrMapOvr>
    <a:masterClrMapping/>
  </p:clrMapOvr>
  <p:transition spd="slow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05DE32D-4BBB-4FBC-A14A-676BCFF11D8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534443"/>
      </p:ext>
    </p:extLst>
  </p:cSld>
  <p:clrMapOvr>
    <a:masterClrMapping/>
  </p:clrMapOvr>
  <p:transition spd="slow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377D1CD-59C7-4707-9CA2-F49D9371E09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961782"/>
      </p:ext>
    </p:extLst>
  </p:cSld>
  <p:clrMapOvr>
    <a:masterClrMapping/>
  </p:clrMapOvr>
  <p:transition spd="slow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38D7221-04BC-46B8-AB71-6FC1A490209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391273"/>
      </p:ext>
    </p:extLst>
  </p:cSld>
  <p:clrMapOvr>
    <a:masterClrMapping/>
  </p:clrMapOvr>
  <p:transition spd="slow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9E2E919-2918-40F4-8F96-2A85010B607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573110"/>
      </p:ext>
    </p:extLst>
  </p:cSld>
  <p:clrMapOvr>
    <a:masterClrMapping/>
  </p:clrMapOvr>
  <p:transition spd="slow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FE5C900-7D76-4791-AF9F-05147621626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45344"/>
      </p:ext>
    </p:extLst>
  </p:cSld>
  <p:clrMapOvr>
    <a:masterClrMapping/>
  </p:clrMapOvr>
  <p:transition spd="slow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9830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n-lt"/>
              </a:defRPr>
            </a:lvl1pPr>
          </a:lstStyle>
          <a:p>
            <a:fld id="{27A45FAD-885A-46ED-83C2-640A4FE1CFF9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98308" name="Group 4"/>
          <p:cNvGrpSpPr>
            <a:grpSpLocks/>
          </p:cNvGrpSpPr>
          <p:nvPr/>
        </p:nvGrpSpPr>
        <p:grpSpPr bwMode="auto">
          <a:xfrm>
            <a:off x="0" y="0"/>
            <a:ext cx="9140825" cy="6850063"/>
            <a:chOff x="0" y="0"/>
            <a:chExt cx="5758" cy="4315"/>
          </a:xfrm>
        </p:grpSpPr>
        <p:grpSp>
          <p:nvGrpSpPr>
            <p:cNvPr id="98309" name="Group 5"/>
            <p:cNvGrpSpPr>
              <a:grpSpLocks/>
            </p:cNvGrpSpPr>
            <p:nvPr userDrawn="1"/>
          </p:nvGrpSpPr>
          <p:grpSpPr bwMode="auto"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98310" name="Freeform 6"/>
              <p:cNvSpPr>
                <a:spLocks/>
              </p:cNvSpPr>
              <p:nvPr/>
            </p:nvSpPr>
            <p:spPr bwMode="hidden">
              <a:xfrm>
                <a:off x="1728" y="2644"/>
                <a:ext cx="2882" cy="1671"/>
              </a:xfrm>
              <a:custGeom>
                <a:avLst/>
                <a:gdLst>
                  <a:gd name="T0" fmla="*/ 2740 w 2882"/>
                  <a:gd name="T1" fmla="*/ 528 h 1671"/>
                  <a:gd name="T2" fmla="*/ 2632 w 2882"/>
                  <a:gd name="T3" fmla="*/ 484 h 1671"/>
                  <a:gd name="T4" fmla="*/ 2480 w 2882"/>
                  <a:gd name="T5" fmla="*/ 424 h 1671"/>
                  <a:gd name="T6" fmla="*/ 2203 w 2882"/>
                  <a:gd name="T7" fmla="*/ 343 h 1671"/>
                  <a:gd name="T8" fmla="*/ 1970 w 2882"/>
                  <a:gd name="T9" fmla="*/ 277 h 1671"/>
                  <a:gd name="T10" fmla="*/ 1807 w 2882"/>
                  <a:gd name="T11" fmla="*/ 212 h 1671"/>
                  <a:gd name="T12" fmla="*/ 1693 w 2882"/>
                  <a:gd name="T13" fmla="*/ 152 h 1671"/>
                  <a:gd name="T14" fmla="*/ 1628 w 2882"/>
                  <a:gd name="T15" fmla="*/ 103 h 1671"/>
                  <a:gd name="T16" fmla="*/ 1590 w 2882"/>
                  <a:gd name="T17" fmla="*/ 60 h 1671"/>
                  <a:gd name="T18" fmla="*/ 1579 w 2882"/>
                  <a:gd name="T19" fmla="*/ 27 h 1671"/>
                  <a:gd name="T20" fmla="*/ 1585 w 2882"/>
                  <a:gd name="T21" fmla="*/ 0 h 1671"/>
                  <a:gd name="T22" fmla="*/ 1557 w 2882"/>
                  <a:gd name="T23" fmla="*/ 49 h 1671"/>
                  <a:gd name="T24" fmla="*/ 1568 w 2882"/>
                  <a:gd name="T25" fmla="*/ 98 h 1671"/>
                  <a:gd name="T26" fmla="*/ 1617 w 2882"/>
                  <a:gd name="T27" fmla="*/ 141 h 1671"/>
                  <a:gd name="T28" fmla="*/ 1688 w 2882"/>
                  <a:gd name="T29" fmla="*/ 185 h 1671"/>
                  <a:gd name="T30" fmla="*/ 1791 w 2882"/>
                  <a:gd name="T31" fmla="*/ 228 h 1671"/>
                  <a:gd name="T32" fmla="*/ 2040 w 2882"/>
                  <a:gd name="T33" fmla="*/ 310 h 1671"/>
                  <a:gd name="T34" fmla="*/ 2285 w 2882"/>
                  <a:gd name="T35" fmla="*/ 381 h 1671"/>
                  <a:gd name="T36" fmla="*/ 2464 w 2882"/>
                  <a:gd name="T37" fmla="*/ 435 h 1671"/>
                  <a:gd name="T38" fmla="*/ 2605 w 2882"/>
                  <a:gd name="T39" fmla="*/ 484 h 1671"/>
                  <a:gd name="T40" fmla="*/ 2708 w 2882"/>
                  <a:gd name="T41" fmla="*/ 528 h 1671"/>
                  <a:gd name="T42" fmla="*/ 2768 w 2882"/>
                  <a:gd name="T43" fmla="*/ 560 h 1671"/>
                  <a:gd name="T44" fmla="*/ 2795 w 2882"/>
                  <a:gd name="T45" fmla="*/ 593 h 1671"/>
                  <a:gd name="T46" fmla="*/ 2795 w 2882"/>
                  <a:gd name="T47" fmla="*/ 642 h 1671"/>
                  <a:gd name="T48" fmla="*/ 2762 w 2882"/>
                  <a:gd name="T49" fmla="*/ 691 h 1671"/>
                  <a:gd name="T50" fmla="*/ 2692 w 2882"/>
                  <a:gd name="T51" fmla="*/ 735 h 1671"/>
                  <a:gd name="T52" fmla="*/ 2589 w 2882"/>
                  <a:gd name="T53" fmla="*/ 778 h 1671"/>
                  <a:gd name="T54" fmla="*/ 2458 w 2882"/>
                  <a:gd name="T55" fmla="*/ 822 h 1671"/>
                  <a:gd name="T56" fmla="*/ 2301 w 2882"/>
                  <a:gd name="T57" fmla="*/ 865 h 1671"/>
                  <a:gd name="T58" fmla="*/ 2030 w 2882"/>
                  <a:gd name="T59" fmla="*/ 930 h 1671"/>
                  <a:gd name="T60" fmla="*/ 1606 w 2882"/>
                  <a:gd name="T61" fmla="*/ 1034 h 1671"/>
                  <a:gd name="T62" fmla="*/ 1145 w 2882"/>
                  <a:gd name="T63" fmla="*/ 1164 h 1671"/>
                  <a:gd name="T64" fmla="*/ 673 w 2882"/>
                  <a:gd name="T65" fmla="*/ 1328 h 1671"/>
                  <a:gd name="T66" fmla="*/ 217 w 2882"/>
                  <a:gd name="T67" fmla="*/ 1545 h 1671"/>
                  <a:gd name="T68" fmla="*/ 353 w 2882"/>
                  <a:gd name="T69" fmla="*/ 1671 h 1671"/>
                  <a:gd name="T70" fmla="*/ 754 w 2882"/>
                  <a:gd name="T71" fmla="*/ 1469 h 1671"/>
                  <a:gd name="T72" fmla="*/ 1145 w 2882"/>
                  <a:gd name="T73" fmla="*/ 1311 h 1671"/>
                  <a:gd name="T74" fmla="*/ 1519 w 2882"/>
                  <a:gd name="T75" fmla="*/ 1186 h 1671"/>
                  <a:gd name="T76" fmla="*/ 1861 w 2882"/>
                  <a:gd name="T77" fmla="*/ 1083 h 1671"/>
                  <a:gd name="T78" fmla="*/ 2165 w 2882"/>
                  <a:gd name="T79" fmla="*/ 1007 h 1671"/>
                  <a:gd name="T80" fmla="*/ 2426 w 2882"/>
                  <a:gd name="T81" fmla="*/ 947 h 1671"/>
                  <a:gd name="T82" fmla="*/ 2626 w 2882"/>
                  <a:gd name="T83" fmla="*/ 892 h 1671"/>
                  <a:gd name="T84" fmla="*/ 2762 w 2882"/>
                  <a:gd name="T85" fmla="*/ 838 h 1671"/>
                  <a:gd name="T86" fmla="*/ 2827 w 2882"/>
                  <a:gd name="T87" fmla="*/ 794 h 1671"/>
                  <a:gd name="T88" fmla="*/ 2865 w 2882"/>
                  <a:gd name="T89" fmla="*/ 745 h 1671"/>
                  <a:gd name="T90" fmla="*/ 2882 w 2882"/>
                  <a:gd name="T91" fmla="*/ 702 h 1671"/>
                  <a:gd name="T92" fmla="*/ 2854 w 2882"/>
                  <a:gd name="T93" fmla="*/ 620 h 1671"/>
                  <a:gd name="T94" fmla="*/ 2800 w 2882"/>
                  <a:gd name="T95" fmla="*/ 560 h 1671"/>
                  <a:gd name="T96" fmla="*/ 2773 w 2882"/>
                  <a:gd name="T97" fmla="*/ 544 h 1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8311" name="Freeform 7"/>
              <p:cNvSpPr>
                <a:spLocks/>
              </p:cNvSpPr>
              <p:nvPr/>
            </p:nvSpPr>
            <p:spPr bwMode="hidden">
              <a:xfrm>
                <a:off x="4170" y="2671"/>
                <a:ext cx="1259" cy="811"/>
              </a:xfrm>
              <a:custGeom>
                <a:avLst/>
                <a:gdLst>
                  <a:gd name="T0" fmla="*/ 1259 w 1259"/>
                  <a:gd name="T1" fmla="*/ 615 h 811"/>
                  <a:gd name="T2" fmla="*/ 1248 w 1259"/>
                  <a:gd name="T3" fmla="*/ 588 h 811"/>
                  <a:gd name="T4" fmla="*/ 1237 w 1259"/>
                  <a:gd name="T5" fmla="*/ 566 h 811"/>
                  <a:gd name="T6" fmla="*/ 1216 w 1259"/>
                  <a:gd name="T7" fmla="*/ 539 h 811"/>
                  <a:gd name="T8" fmla="*/ 1188 w 1259"/>
                  <a:gd name="T9" fmla="*/ 517 h 811"/>
                  <a:gd name="T10" fmla="*/ 1123 w 1259"/>
                  <a:gd name="T11" fmla="*/ 479 h 811"/>
                  <a:gd name="T12" fmla="*/ 1042 w 1259"/>
                  <a:gd name="T13" fmla="*/ 441 h 811"/>
                  <a:gd name="T14" fmla="*/ 944 w 1259"/>
                  <a:gd name="T15" fmla="*/ 408 h 811"/>
                  <a:gd name="T16" fmla="*/ 841 w 1259"/>
                  <a:gd name="T17" fmla="*/ 381 h 811"/>
                  <a:gd name="T18" fmla="*/ 727 w 1259"/>
                  <a:gd name="T19" fmla="*/ 348 h 811"/>
                  <a:gd name="T20" fmla="*/ 613 w 1259"/>
                  <a:gd name="T21" fmla="*/ 321 h 811"/>
                  <a:gd name="T22" fmla="*/ 499 w 1259"/>
                  <a:gd name="T23" fmla="*/ 294 h 811"/>
                  <a:gd name="T24" fmla="*/ 391 w 1259"/>
                  <a:gd name="T25" fmla="*/ 261 h 811"/>
                  <a:gd name="T26" fmla="*/ 288 w 1259"/>
                  <a:gd name="T27" fmla="*/ 229 h 811"/>
                  <a:gd name="T28" fmla="*/ 195 w 1259"/>
                  <a:gd name="T29" fmla="*/ 196 h 811"/>
                  <a:gd name="T30" fmla="*/ 119 w 1259"/>
                  <a:gd name="T31" fmla="*/ 152 h 811"/>
                  <a:gd name="T32" fmla="*/ 54 w 1259"/>
                  <a:gd name="T33" fmla="*/ 109 h 811"/>
                  <a:gd name="T34" fmla="*/ 33 w 1259"/>
                  <a:gd name="T35" fmla="*/ 87 h 811"/>
                  <a:gd name="T36" fmla="*/ 16 w 1259"/>
                  <a:gd name="T37" fmla="*/ 60 h 811"/>
                  <a:gd name="T38" fmla="*/ 5 w 1259"/>
                  <a:gd name="T39" fmla="*/ 33 h 811"/>
                  <a:gd name="T40" fmla="*/ 0 w 1259"/>
                  <a:gd name="T41" fmla="*/ 0 h 811"/>
                  <a:gd name="T42" fmla="*/ 0 w 1259"/>
                  <a:gd name="T43" fmla="*/ 6 h 811"/>
                  <a:gd name="T44" fmla="*/ 0 w 1259"/>
                  <a:gd name="T45" fmla="*/ 11 h 811"/>
                  <a:gd name="T46" fmla="*/ 0 w 1259"/>
                  <a:gd name="T47" fmla="*/ 38 h 811"/>
                  <a:gd name="T48" fmla="*/ 5 w 1259"/>
                  <a:gd name="T49" fmla="*/ 60 h 811"/>
                  <a:gd name="T50" fmla="*/ 16 w 1259"/>
                  <a:gd name="T51" fmla="*/ 87 h 811"/>
                  <a:gd name="T52" fmla="*/ 33 w 1259"/>
                  <a:gd name="T53" fmla="*/ 114 h 811"/>
                  <a:gd name="T54" fmla="*/ 54 w 1259"/>
                  <a:gd name="T55" fmla="*/ 142 h 811"/>
                  <a:gd name="T56" fmla="*/ 87 w 1259"/>
                  <a:gd name="T57" fmla="*/ 174 h 811"/>
                  <a:gd name="T58" fmla="*/ 125 w 1259"/>
                  <a:gd name="T59" fmla="*/ 207 h 811"/>
                  <a:gd name="T60" fmla="*/ 179 w 1259"/>
                  <a:gd name="T61" fmla="*/ 240 h 811"/>
                  <a:gd name="T62" fmla="*/ 244 w 1259"/>
                  <a:gd name="T63" fmla="*/ 278 h 811"/>
                  <a:gd name="T64" fmla="*/ 326 w 1259"/>
                  <a:gd name="T65" fmla="*/ 310 h 811"/>
                  <a:gd name="T66" fmla="*/ 418 w 1259"/>
                  <a:gd name="T67" fmla="*/ 348 h 811"/>
                  <a:gd name="T68" fmla="*/ 526 w 1259"/>
                  <a:gd name="T69" fmla="*/ 381 h 811"/>
                  <a:gd name="T70" fmla="*/ 657 w 1259"/>
                  <a:gd name="T71" fmla="*/ 414 h 811"/>
                  <a:gd name="T72" fmla="*/ 749 w 1259"/>
                  <a:gd name="T73" fmla="*/ 435 h 811"/>
                  <a:gd name="T74" fmla="*/ 830 w 1259"/>
                  <a:gd name="T75" fmla="*/ 463 h 811"/>
                  <a:gd name="T76" fmla="*/ 901 w 1259"/>
                  <a:gd name="T77" fmla="*/ 490 h 811"/>
                  <a:gd name="T78" fmla="*/ 966 w 1259"/>
                  <a:gd name="T79" fmla="*/ 512 h 811"/>
                  <a:gd name="T80" fmla="*/ 1015 w 1259"/>
                  <a:gd name="T81" fmla="*/ 539 h 811"/>
                  <a:gd name="T82" fmla="*/ 1053 w 1259"/>
                  <a:gd name="T83" fmla="*/ 566 h 811"/>
                  <a:gd name="T84" fmla="*/ 1080 w 1259"/>
                  <a:gd name="T85" fmla="*/ 593 h 811"/>
                  <a:gd name="T86" fmla="*/ 1102 w 1259"/>
                  <a:gd name="T87" fmla="*/ 620 h 811"/>
                  <a:gd name="T88" fmla="*/ 1112 w 1259"/>
                  <a:gd name="T89" fmla="*/ 648 h 811"/>
                  <a:gd name="T90" fmla="*/ 1118 w 1259"/>
                  <a:gd name="T91" fmla="*/ 675 h 811"/>
                  <a:gd name="T92" fmla="*/ 1112 w 1259"/>
                  <a:gd name="T93" fmla="*/ 697 h 811"/>
                  <a:gd name="T94" fmla="*/ 1096 w 1259"/>
                  <a:gd name="T95" fmla="*/ 724 h 811"/>
                  <a:gd name="T96" fmla="*/ 1080 w 1259"/>
                  <a:gd name="T97" fmla="*/ 746 h 811"/>
                  <a:gd name="T98" fmla="*/ 1053 w 1259"/>
                  <a:gd name="T99" fmla="*/ 767 h 811"/>
                  <a:gd name="T100" fmla="*/ 1015 w 1259"/>
                  <a:gd name="T101" fmla="*/ 789 h 811"/>
                  <a:gd name="T102" fmla="*/ 977 w 1259"/>
                  <a:gd name="T103" fmla="*/ 811 h 811"/>
                  <a:gd name="T104" fmla="*/ 1047 w 1259"/>
                  <a:gd name="T105" fmla="*/ 789 h 811"/>
                  <a:gd name="T106" fmla="*/ 1107 w 1259"/>
                  <a:gd name="T107" fmla="*/ 767 h 811"/>
                  <a:gd name="T108" fmla="*/ 1156 w 1259"/>
                  <a:gd name="T109" fmla="*/ 746 h 811"/>
                  <a:gd name="T110" fmla="*/ 1199 w 1259"/>
                  <a:gd name="T111" fmla="*/ 724 h 811"/>
                  <a:gd name="T112" fmla="*/ 1226 w 1259"/>
                  <a:gd name="T113" fmla="*/ 702 h 811"/>
                  <a:gd name="T114" fmla="*/ 1248 w 1259"/>
                  <a:gd name="T115" fmla="*/ 675 h 811"/>
                  <a:gd name="T116" fmla="*/ 1259 w 1259"/>
                  <a:gd name="T117" fmla="*/ 648 h 811"/>
                  <a:gd name="T118" fmla="*/ 1259 w 1259"/>
                  <a:gd name="T119" fmla="*/ 615 h 811"/>
                  <a:gd name="T120" fmla="*/ 1259 w 1259"/>
                  <a:gd name="T121" fmla="*/ 615 h 8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8312" name="Freeform 8"/>
              <p:cNvSpPr>
                <a:spLocks/>
              </p:cNvSpPr>
              <p:nvPr/>
            </p:nvSpPr>
            <p:spPr bwMode="hidden">
              <a:xfrm>
                <a:off x="2900" y="3346"/>
                <a:ext cx="2849" cy="969"/>
              </a:xfrm>
              <a:custGeom>
                <a:avLst/>
                <a:gdLst>
                  <a:gd name="T0" fmla="*/ 92 w 2849"/>
                  <a:gd name="T1" fmla="*/ 958 h 969"/>
                  <a:gd name="T2" fmla="*/ 0 w 2849"/>
                  <a:gd name="T3" fmla="*/ 969 h 969"/>
                  <a:gd name="T4" fmla="*/ 391 w 2849"/>
                  <a:gd name="T5" fmla="*/ 969 h 969"/>
                  <a:gd name="T6" fmla="*/ 434 w 2849"/>
                  <a:gd name="T7" fmla="*/ 947 h 969"/>
                  <a:gd name="T8" fmla="*/ 483 w 2849"/>
                  <a:gd name="T9" fmla="*/ 914 h 969"/>
                  <a:gd name="T10" fmla="*/ 554 w 2849"/>
                  <a:gd name="T11" fmla="*/ 876 h 969"/>
                  <a:gd name="T12" fmla="*/ 635 w 2849"/>
                  <a:gd name="T13" fmla="*/ 838 h 969"/>
                  <a:gd name="T14" fmla="*/ 727 w 2849"/>
                  <a:gd name="T15" fmla="*/ 794 h 969"/>
                  <a:gd name="T16" fmla="*/ 836 w 2849"/>
                  <a:gd name="T17" fmla="*/ 745 h 969"/>
                  <a:gd name="T18" fmla="*/ 961 w 2849"/>
                  <a:gd name="T19" fmla="*/ 696 h 969"/>
                  <a:gd name="T20" fmla="*/ 1102 w 2849"/>
                  <a:gd name="T21" fmla="*/ 642 h 969"/>
                  <a:gd name="T22" fmla="*/ 1259 w 2849"/>
                  <a:gd name="T23" fmla="*/ 582 h 969"/>
                  <a:gd name="T24" fmla="*/ 1433 w 2849"/>
                  <a:gd name="T25" fmla="*/ 522 h 969"/>
                  <a:gd name="T26" fmla="*/ 1623 w 2849"/>
                  <a:gd name="T27" fmla="*/ 462 h 969"/>
                  <a:gd name="T28" fmla="*/ 1829 w 2849"/>
                  <a:gd name="T29" fmla="*/ 403 h 969"/>
                  <a:gd name="T30" fmla="*/ 2057 w 2849"/>
                  <a:gd name="T31" fmla="*/ 343 h 969"/>
                  <a:gd name="T32" fmla="*/ 2301 w 2849"/>
                  <a:gd name="T33" fmla="*/ 283 h 969"/>
                  <a:gd name="T34" fmla="*/ 2567 w 2849"/>
                  <a:gd name="T35" fmla="*/ 223 h 969"/>
                  <a:gd name="T36" fmla="*/ 2849 w 2849"/>
                  <a:gd name="T37" fmla="*/ 163 h 969"/>
                  <a:gd name="T38" fmla="*/ 2849 w 2849"/>
                  <a:gd name="T39" fmla="*/ 0 h 969"/>
                  <a:gd name="T40" fmla="*/ 2817 w 2849"/>
                  <a:gd name="T41" fmla="*/ 16 h 969"/>
                  <a:gd name="T42" fmla="*/ 2773 w 2849"/>
                  <a:gd name="T43" fmla="*/ 33 h 969"/>
                  <a:gd name="T44" fmla="*/ 2719 w 2849"/>
                  <a:gd name="T45" fmla="*/ 54 h 969"/>
                  <a:gd name="T46" fmla="*/ 2648 w 2849"/>
                  <a:gd name="T47" fmla="*/ 76 h 969"/>
                  <a:gd name="T48" fmla="*/ 2572 w 2849"/>
                  <a:gd name="T49" fmla="*/ 98 h 969"/>
                  <a:gd name="T50" fmla="*/ 2491 w 2849"/>
                  <a:gd name="T51" fmla="*/ 120 h 969"/>
                  <a:gd name="T52" fmla="*/ 2399 w 2849"/>
                  <a:gd name="T53" fmla="*/ 147 h 969"/>
                  <a:gd name="T54" fmla="*/ 2301 w 2849"/>
                  <a:gd name="T55" fmla="*/ 169 h 969"/>
                  <a:gd name="T56" fmla="*/ 2095 w 2849"/>
                  <a:gd name="T57" fmla="*/ 223 h 969"/>
                  <a:gd name="T58" fmla="*/ 1889 w 2849"/>
                  <a:gd name="T59" fmla="*/ 277 h 969"/>
                  <a:gd name="T60" fmla="*/ 1688 w 2849"/>
                  <a:gd name="T61" fmla="*/ 326 h 969"/>
                  <a:gd name="T62" fmla="*/ 1590 w 2849"/>
                  <a:gd name="T63" fmla="*/ 354 h 969"/>
                  <a:gd name="T64" fmla="*/ 1503 w 2849"/>
                  <a:gd name="T65" fmla="*/ 381 h 969"/>
                  <a:gd name="T66" fmla="*/ 1107 w 2849"/>
                  <a:gd name="T67" fmla="*/ 506 h 969"/>
                  <a:gd name="T68" fmla="*/ 912 w 2849"/>
                  <a:gd name="T69" fmla="*/ 577 h 969"/>
                  <a:gd name="T70" fmla="*/ 727 w 2849"/>
                  <a:gd name="T71" fmla="*/ 647 h 969"/>
                  <a:gd name="T72" fmla="*/ 548 w 2849"/>
                  <a:gd name="T73" fmla="*/ 718 h 969"/>
                  <a:gd name="T74" fmla="*/ 380 w 2849"/>
                  <a:gd name="T75" fmla="*/ 794 h 969"/>
                  <a:gd name="T76" fmla="*/ 228 w 2849"/>
                  <a:gd name="T77" fmla="*/ 876 h 969"/>
                  <a:gd name="T78" fmla="*/ 92 w 2849"/>
                  <a:gd name="T79" fmla="*/ 958 h 969"/>
                  <a:gd name="T80" fmla="*/ 92 w 2849"/>
                  <a:gd name="T81" fmla="*/ 958 h 9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8313" name="Freeform 9"/>
              <p:cNvSpPr>
                <a:spLocks/>
              </p:cNvSpPr>
              <p:nvPr/>
            </p:nvSpPr>
            <p:spPr bwMode="hidden">
              <a:xfrm>
                <a:off x="2748" y="2230"/>
                <a:ext cx="3007" cy="2085"/>
              </a:xfrm>
              <a:custGeom>
                <a:avLst/>
                <a:gdLst>
                  <a:gd name="T0" fmla="*/ 1433 w 3007"/>
                  <a:gd name="T1" fmla="*/ 474 h 2085"/>
                  <a:gd name="T2" fmla="*/ 1460 w 3007"/>
                  <a:gd name="T3" fmla="*/ 528 h 2085"/>
                  <a:gd name="T4" fmla="*/ 1541 w 3007"/>
                  <a:gd name="T5" fmla="*/ 593 h 2085"/>
                  <a:gd name="T6" fmla="*/ 1715 w 3007"/>
                  <a:gd name="T7" fmla="*/ 670 h 2085"/>
                  <a:gd name="T8" fmla="*/ 1927 w 3007"/>
                  <a:gd name="T9" fmla="*/ 735 h 2085"/>
                  <a:gd name="T10" fmla="*/ 2155 w 3007"/>
                  <a:gd name="T11" fmla="*/ 789 h 2085"/>
                  <a:gd name="T12" fmla="*/ 2372 w 3007"/>
                  <a:gd name="T13" fmla="*/ 849 h 2085"/>
                  <a:gd name="T14" fmla="*/ 2551 w 3007"/>
                  <a:gd name="T15" fmla="*/ 920 h 2085"/>
                  <a:gd name="T16" fmla="*/ 2638 w 3007"/>
                  <a:gd name="T17" fmla="*/ 980 h 2085"/>
                  <a:gd name="T18" fmla="*/ 2676 w 3007"/>
                  <a:gd name="T19" fmla="*/ 1029 h 2085"/>
                  <a:gd name="T20" fmla="*/ 2681 w 3007"/>
                  <a:gd name="T21" fmla="*/ 1083 h 2085"/>
                  <a:gd name="T22" fmla="*/ 2665 w 3007"/>
                  <a:gd name="T23" fmla="*/ 1127 h 2085"/>
                  <a:gd name="T24" fmla="*/ 2616 w 3007"/>
                  <a:gd name="T25" fmla="*/ 1170 h 2085"/>
                  <a:gd name="T26" fmla="*/ 2545 w 3007"/>
                  <a:gd name="T27" fmla="*/ 1208 h 2085"/>
                  <a:gd name="T28" fmla="*/ 2448 w 3007"/>
                  <a:gd name="T29" fmla="*/ 1241 h 2085"/>
                  <a:gd name="T30" fmla="*/ 2328 w 3007"/>
                  <a:gd name="T31" fmla="*/ 1274 h 2085"/>
                  <a:gd name="T32" fmla="*/ 2106 w 3007"/>
                  <a:gd name="T33" fmla="*/ 1328 h 2085"/>
                  <a:gd name="T34" fmla="*/ 1742 w 3007"/>
                  <a:gd name="T35" fmla="*/ 1421 h 2085"/>
                  <a:gd name="T36" fmla="*/ 1308 w 3007"/>
                  <a:gd name="T37" fmla="*/ 1540 h 2085"/>
                  <a:gd name="T38" fmla="*/ 820 w 3007"/>
                  <a:gd name="T39" fmla="*/ 1709 h 2085"/>
                  <a:gd name="T40" fmla="*/ 282 w 3007"/>
                  <a:gd name="T41" fmla="*/ 1943 h 2085"/>
                  <a:gd name="T42" fmla="*/ 152 w 3007"/>
                  <a:gd name="T43" fmla="*/ 2085 h 2085"/>
                  <a:gd name="T44" fmla="*/ 386 w 3007"/>
                  <a:gd name="T45" fmla="*/ 1992 h 2085"/>
                  <a:gd name="T46" fmla="*/ 700 w 3007"/>
                  <a:gd name="T47" fmla="*/ 1834 h 2085"/>
                  <a:gd name="T48" fmla="*/ 1064 w 3007"/>
                  <a:gd name="T49" fmla="*/ 1693 h 2085"/>
                  <a:gd name="T50" fmla="*/ 1661 w 3007"/>
                  <a:gd name="T51" fmla="*/ 1497 h 2085"/>
                  <a:gd name="T52" fmla="*/ 1845 w 3007"/>
                  <a:gd name="T53" fmla="*/ 1442 h 2085"/>
                  <a:gd name="T54" fmla="*/ 2252 w 3007"/>
                  <a:gd name="T55" fmla="*/ 1339 h 2085"/>
                  <a:gd name="T56" fmla="*/ 2551 w 3007"/>
                  <a:gd name="T57" fmla="*/ 1263 h 2085"/>
                  <a:gd name="T58" fmla="*/ 2730 w 3007"/>
                  <a:gd name="T59" fmla="*/ 1214 h 2085"/>
                  <a:gd name="T60" fmla="*/ 2876 w 3007"/>
                  <a:gd name="T61" fmla="*/ 1170 h 2085"/>
                  <a:gd name="T62" fmla="*/ 2974 w 3007"/>
                  <a:gd name="T63" fmla="*/ 1132 h 2085"/>
                  <a:gd name="T64" fmla="*/ 3007 w 3007"/>
                  <a:gd name="T65" fmla="*/ 871 h 2085"/>
                  <a:gd name="T66" fmla="*/ 2860 w 3007"/>
                  <a:gd name="T67" fmla="*/ 844 h 2085"/>
                  <a:gd name="T68" fmla="*/ 2670 w 3007"/>
                  <a:gd name="T69" fmla="*/ 806 h 2085"/>
                  <a:gd name="T70" fmla="*/ 2458 w 3007"/>
                  <a:gd name="T71" fmla="*/ 757 h 2085"/>
                  <a:gd name="T72" fmla="*/ 2138 w 3007"/>
                  <a:gd name="T73" fmla="*/ 670 h 2085"/>
                  <a:gd name="T74" fmla="*/ 1959 w 3007"/>
                  <a:gd name="T75" fmla="*/ 604 h 2085"/>
                  <a:gd name="T76" fmla="*/ 1824 w 3007"/>
                  <a:gd name="T77" fmla="*/ 534 h 2085"/>
                  <a:gd name="T78" fmla="*/ 1769 w 3007"/>
                  <a:gd name="T79" fmla="*/ 474 h 2085"/>
                  <a:gd name="T80" fmla="*/ 1753 w 3007"/>
                  <a:gd name="T81" fmla="*/ 436 h 2085"/>
                  <a:gd name="T82" fmla="*/ 1780 w 3007"/>
                  <a:gd name="T83" fmla="*/ 381 h 2085"/>
                  <a:gd name="T84" fmla="*/ 1862 w 3007"/>
                  <a:gd name="T85" fmla="*/ 316 h 2085"/>
                  <a:gd name="T86" fmla="*/ 1986 w 3007"/>
                  <a:gd name="T87" fmla="*/ 267 h 2085"/>
                  <a:gd name="T88" fmla="*/ 2149 w 3007"/>
                  <a:gd name="T89" fmla="*/ 229 h 2085"/>
                  <a:gd name="T90" fmla="*/ 2431 w 3007"/>
                  <a:gd name="T91" fmla="*/ 180 h 2085"/>
                  <a:gd name="T92" fmla="*/ 2827 w 3007"/>
                  <a:gd name="T93" fmla="*/ 125 h 2085"/>
                  <a:gd name="T94" fmla="*/ 3007 w 3007"/>
                  <a:gd name="T95" fmla="*/ 87 h 2085"/>
                  <a:gd name="T96" fmla="*/ 2909 w 3007"/>
                  <a:gd name="T97" fmla="*/ 22 h 2085"/>
                  <a:gd name="T98" fmla="*/ 2676 w 3007"/>
                  <a:gd name="T99" fmla="*/ 66 h 2085"/>
                  <a:gd name="T100" fmla="*/ 2285 w 3007"/>
                  <a:gd name="T101" fmla="*/ 120 h 2085"/>
                  <a:gd name="T102" fmla="*/ 2030 w 3007"/>
                  <a:gd name="T103" fmla="*/ 158 h 2085"/>
                  <a:gd name="T104" fmla="*/ 1791 w 3007"/>
                  <a:gd name="T105" fmla="*/ 202 h 2085"/>
                  <a:gd name="T106" fmla="*/ 1601 w 3007"/>
                  <a:gd name="T107" fmla="*/ 261 h 2085"/>
                  <a:gd name="T108" fmla="*/ 1471 w 3007"/>
                  <a:gd name="T109" fmla="*/ 338 h 2085"/>
                  <a:gd name="T110" fmla="*/ 1438 w 3007"/>
                  <a:gd name="T111" fmla="*/ 387 h 2085"/>
                  <a:gd name="T112" fmla="*/ 1427 w 3007"/>
                  <a:gd name="T113" fmla="*/ 441 h 20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8314" name="Freeform 10"/>
              <p:cNvSpPr>
                <a:spLocks/>
              </p:cNvSpPr>
              <p:nvPr/>
            </p:nvSpPr>
            <p:spPr bwMode="hidden">
              <a:xfrm>
                <a:off x="4501" y="2317"/>
                <a:ext cx="1248" cy="539"/>
              </a:xfrm>
              <a:custGeom>
                <a:avLst/>
                <a:gdLst>
                  <a:gd name="T0" fmla="*/ 0 w 1248"/>
                  <a:gd name="T1" fmla="*/ 332 h 539"/>
                  <a:gd name="T2" fmla="*/ 0 w 1248"/>
                  <a:gd name="T3" fmla="*/ 360 h 539"/>
                  <a:gd name="T4" fmla="*/ 5 w 1248"/>
                  <a:gd name="T5" fmla="*/ 387 h 539"/>
                  <a:gd name="T6" fmla="*/ 27 w 1248"/>
                  <a:gd name="T7" fmla="*/ 414 h 539"/>
                  <a:gd name="T8" fmla="*/ 54 w 1248"/>
                  <a:gd name="T9" fmla="*/ 436 h 539"/>
                  <a:gd name="T10" fmla="*/ 92 w 1248"/>
                  <a:gd name="T11" fmla="*/ 463 h 539"/>
                  <a:gd name="T12" fmla="*/ 141 w 1248"/>
                  <a:gd name="T13" fmla="*/ 490 h 539"/>
                  <a:gd name="T14" fmla="*/ 195 w 1248"/>
                  <a:gd name="T15" fmla="*/ 512 h 539"/>
                  <a:gd name="T16" fmla="*/ 255 w 1248"/>
                  <a:gd name="T17" fmla="*/ 539 h 539"/>
                  <a:gd name="T18" fmla="*/ 212 w 1248"/>
                  <a:gd name="T19" fmla="*/ 517 h 539"/>
                  <a:gd name="T20" fmla="*/ 179 w 1248"/>
                  <a:gd name="T21" fmla="*/ 490 h 539"/>
                  <a:gd name="T22" fmla="*/ 157 w 1248"/>
                  <a:gd name="T23" fmla="*/ 468 h 539"/>
                  <a:gd name="T24" fmla="*/ 141 w 1248"/>
                  <a:gd name="T25" fmla="*/ 447 h 539"/>
                  <a:gd name="T26" fmla="*/ 136 w 1248"/>
                  <a:gd name="T27" fmla="*/ 425 h 539"/>
                  <a:gd name="T28" fmla="*/ 136 w 1248"/>
                  <a:gd name="T29" fmla="*/ 403 h 539"/>
                  <a:gd name="T30" fmla="*/ 141 w 1248"/>
                  <a:gd name="T31" fmla="*/ 381 h 539"/>
                  <a:gd name="T32" fmla="*/ 157 w 1248"/>
                  <a:gd name="T33" fmla="*/ 365 h 539"/>
                  <a:gd name="T34" fmla="*/ 179 w 1248"/>
                  <a:gd name="T35" fmla="*/ 343 h 539"/>
                  <a:gd name="T36" fmla="*/ 201 w 1248"/>
                  <a:gd name="T37" fmla="*/ 327 h 539"/>
                  <a:gd name="T38" fmla="*/ 266 w 1248"/>
                  <a:gd name="T39" fmla="*/ 294 h 539"/>
                  <a:gd name="T40" fmla="*/ 353 w 1248"/>
                  <a:gd name="T41" fmla="*/ 262 h 539"/>
                  <a:gd name="T42" fmla="*/ 445 w 1248"/>
                  <a:gd name="T43" fmla="*/ 234 h 539"/>
                  <a:gd name="T44" fmla="*/ 554 w 1248"/>
                  <a:gd name="T45" fmla="*/ 213 h 539"/>
                  <a:gd name="T46" fmla="*/ 662 w 1248"/>
                  <a:gd name="T47" fmla="*/ 191 h 539"/>
                  <a:gd name="T48" fmla="*/ 890 w 1248"/>
                  <a:gd name="T49" fmla="*/ 153 h 539"/>
                  <a:gd name="T50" fmla="*/ 993 w 1248"/>
                  <a:gd name="T51" fmla="*/ 136 h 539"/>
                  <a:gd name="T52" fmla="*/ 1091 w 1248"/>
                  <a:gd name="T53" fmla="*/ 120 h 539"/>
                  <a:gd name="T54" fmla="*/ 1178 w 1248"/>
                  <a:gd name="T55" fmla="*/ 115 h 539"/>
                  <a:gd name="T56" fmla="*/ 1248 w 1248"/>
                  <a:gd name="T57" fmla="*/ 104 h 539"/>
                  <a:gd name="T58" fmla="*/ 1248 w 1248"/>
                  <a:gd name="T59" fmla="*/ 0 h 539"/>
                  <a:gd name="T60" fmla="*/ 1161 w 1248"/>
                  <a:gd name="T61" fmla="*/ 22 h 539"/>
                  <a:gd name="T62" fmla="*/ 1069 w 1248"/>
                  <a:gd name="T63" fmla="*/ 38 h 539"/>
                  <a:gd name="T64" fmla="*/ 874 w 1248"/>
                  <a:gd name="T65" fmla="*/ 71 h 539"/>
                  <a:gd name="T66" fmla="*/ 673 w 1248"/>
                  <a:gd name="T67" fmla="*/ 93 h 539"/>
                  <a:gd name="T68" fmla="*/ 483 w 1248"/>
                  <a:gd name="T69" fmla="*/ 126 h 539"/>
                  <a:gd name="T70" fmla="*/ 391 w 1248"/>
                  <a:gd name="T71" fmla="*/ 142 h 539"/>
                  <a:gd name="T72" fmla="*/ 309 w 1248"/>
                  <a:gd name="T73" fmla="*/ 158 h 539"/>
                  <a:gd name="T74" fmla="*/ 228 w 1248"/>
                  <a:gd name="T75" fmla="*/ 180 h 539"/>
                  <a:gd name="T76" fmla="*/ 163 w 1248"/>
                  <a:gd name="T77" fmla="*/ 202 h 539"/>
                  <a:gd name="T78" fmla="*/ 103 w 1248"/>
                  <a:gd name="T79" fmla="*/ 229 h 539"/>
                  <a:gd name="T80" fmla="*/ 54 w 1248"/>
                  <a:gd name="T81" fmla="*/ 256 h 539"/>
                  <a:gd name="T82" fmla="*/ 22 w 1248"/>
                  <a:gd name="T83" fmla="*/ 294 h 539"/>
                  <a:gd name="T84" fmla="*/ 0 w 1248"/>
                  <a:gd name="T85" fmla="*/ 332 h 539"/>
                  <a:gd name="T86" fmla="*/ 0 w 1248"/>
                  <a:gd name="T87" fmla="*/ 332 h 5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98315" name="Freeform 11"/>
            <p:cNvSpPr>
              <a:spLocks/>
            </p:cNvSpPr>
            <p:nvPr/>
          </p:nvSpPr>
          <p:spPr bwMode="hidden">
            <a:xfrm>
              <a:off x="3322" y="1341"/>
              <a:ext cx="1825" cy="1537"/>
            </a:xfrm>
            <a:custGeom>
              <a:avLst/>
              <a:gdLst>
                <a:gd name="T0" fmla="*/ 982 w 2296"/>
                <a:gd name="T1" fmla="*/ 1061 h 1469"/>
                <a:gd name="T2" fmla="*/ 1357 w 2296"/>
                <a:gd name="T3" fmla="*/ 1012 h 1469"/>
                <a:gd name="T4" fmla="*/ 1666 w 2296"/>
                <a:gd name="T5" fmla="*/ 957 h 1469"/>
                <a:gd name="T6" fmla="*/ 1916 w 2296"/>
                <a:gd name="T7" fmla="*/ 897 h 1469"/>
                <a:gd name="T8" fmla="*/ 2100 w 2296"/>
                <a:gd name="T9" fmla="*/ 832 h 1469"/>
                <a:gd name="T10" fmla="*/ 2220 w 2296"/>
                <a:gd name="T11" fmla="*/ 756 h 1469"/>
                <a:gd name="T12" fmla="*/ 2285 w 2296"/>
                <a:gd name="T13" fmla="*/ 669 h 1469"/>
                <a:gd name="T14" fmla="*/ 2290 w 2296"/>
                <a:gd name="T15" fmla="*/ 560 h 1469"/>
                <a:gd name="T16" fmla="*/ 2241 w 2296"/>
                <a:gd name="T17" fmla="*/ 457 h 1469"/>
                <a:gd name="T18" fmla="*/ 2144 w 2296"/>
                <a:gd name="T19" fmla="*/ 364 h 1469"/>
                <a:gd name="T20" fmla="*/ 2008 w 2296"/>
                <a:gd name="T21" fmla="*/ 277 h 1469"/>
                <a:gd name="T22" fmla="*/ 1769 w 2296"/>
                <a:gd name="T23" fmla="*/ 157 h 1469"/>
                <a:gd name="T24" fmla="*/ 1612 w 2296"/>
                <a:gd name="T25" fmla="*/ 92 h 1469"/>
                <a:gd name="T26" fmla="*/ 1476 w 2296"/>
                <a:gd name="T27" fmla="*/ 43 h 1469"/>
                <a:gd name="T28" fmla="*/ 1384 w 2296"/>
                <a:gd name="T29" fmla="*/ 10 h 1469"/>
                <a:gd name="T30" fmla="*/ 1346 w 2296"/>
                <a:gd name="T31" fmla="*/ 0 h 1469"/>
                <a:gd name="T32" fmla="*/ 1655 w 2296"/>
                <a:gd name="T33" fmla="*/ 119 h 1469"/>
                <a:gd name="T34" fmla="*/ 1948 w 2296"/>
                <a:gd name="T35" fmla="*/ 255 h 1469"/>
                <a:gd name="T36" fmla="*/ 2068 w 2296"/>
                <a:gd name="T37" fmla="*/ 326 h 1469"/>
                <a:gd name="T38" fmla="*/ 2171 w 2296"/>
                <a:gd name="T39" fmla="*/ 402 h 1469"/>
                <a:gd name="T40" fmla="*/ 2236 w 2296"/>
                <a:gd name="T41" fmla="*/ 478 h 1469"/>
                <a:gd name="T42" fmla="*/ 2263 w 2296"/>
                <a:gd name="T43" fmla="*/ 560 h 1469"/>
                <a:gd name="T44" fmla="*/ 2241 w 2296"/>
                <a:gd name="T45" fmla="*/ 636 h 1469"/>
                <a:gd name="T46" fmla="*/ 2171 w 2296"/>
                <a:gd name="T47" fmla="*/ 702 h 1469"/>
                <a:gd name="T48" fmla="*/ 2062 w 2296"/>
                <a:gd name="T49" fmla="*/ 756 h 1469"/>
                <a:gd name="T50" fmla="*/ 1921 w 2296"/>
                <a:gd name="T51" fmla="*/ 800 h 1469"/>
                <a:gd name="T52" fmla="*/ 1748 w 2296"/>
                <a:gd name="T53" fmla="*/ 843 h 1469"/>
                <a:gd name="T54" fmla="*/ 1351 w 2296"/>
                <a:gd name="T55" fmla="*/ 908 h 1469"/>
                <a:gd name="T56" fmla="*/ 923 w 2296"/>
                <a:gd name="T57" fmla="*/ 968 h 1469"/>
                <a:gd name="T58" fmla="*/ 521 w 2296"/>
                <a:gd name="T59" fmla="*/ 1028 h 1469"/>
                <a:gd name="T60" fmla="*/ 353 w 2296"/>
                <a:gd name="T61" fmla="*/ 1066 h 1469"/>
                <a:gd name="T62" fmla="*/ 206 w 2296"/>
                <a:gd name="T63" fmla="*/ 1104 h 1469"/>
                <a:gd name="T64" fmla="*/ 92 w 2296"/>
                <a:gd name="T65" fmla="*/ 1148 h 1469"/>
                <a:gd name="T66" fmla="*/ 22 w 2296"/>
                <a:gd name="T67" fmla="*/ 1202 h 1469"/>
                <a:gd name="T68" fmla="*/ 0 w 2296"/>
                <a:gd name="T69" fmla="*/ 1262 h 1469"/>
                <a:gd name="T70" fmla="*/ 27 w 2296"/>
                <a:gd name="T71" fmla="*/ 1327 h 1469"/>
                <a:gd name="T72" fmla="*/ 98 w 2296"/>
                <a:gd name="T73" fmla="*/ 1382 h 1469"/>
                <a:gd name="T74" fmla="*/ 196 w 2296"/>
                <a:gd name="T75" fmla="*/ 1425 h 1469"/>
                <a:gd name="T76" fmla="*/ 326 w 2296"/>
                <a:gd name="T77" fmla="*/ 1469 h 1469"/>
                <a:gd name="T78" fmla="*/ 217 w 2296"/>
                <a:gd name="T79" fmla="*/ 1414 h 1469"/>
                <a:gd name="T80" fmla="*/ 147 w 2296"/>
                <a:gd name="T81" fmla="*/ 1360 h 1469"/>
                <a:gd name="T82" fmla="*/ 120 w 2296"/>
                <a:gd name="T83" fmla="*/ 1306 h 1469"/>
                <a:gd name="T84" fmla="*/ 141 w 2296"/>
                <a:gd name="T85" fmla="*/ 1257 h 1469"/>
                <a:gd name="T86" fmla="*/ 212 w 2296"/>
                <a:gd name="T87" fmla="*/ 1208 h 1469"/>
                <a:gd name="T88" fmla="*/ 342 w 2296"/>
                <a:gd name="T89" fmla="*/ 1164 h 1469"/>
                <a:gd name="T90" fmla="*/ 527 w 2296"/>
                <a:gd name="T91" fmla="*/ 1121 h 1469"/>
                <a:gd name="T92" fmla="*/ 771 w 2296"/>
                <a:gd name="T93" fmla="*/ 1088 h 1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98316" name="Freeform 12"/>
            <p:cNvSpPr>
              <a:spLocks/>
            </p:cNvSpPr>
            <p:nvPr/>
          </p:nvSpPr>
          <p:spPr bwMode="hidden">
            <a:xfrm>
              <a:off x="0" y="0"/>
              <a:ext cx="5758" cy="1776"/>
            </a:xfrm>
            <a:custGeom>
              <a:avLst/>
              <a:gdLst>
                <a:gd name="T0" fmla="*/ 0 w 5740"/>
                <a:gd name="T1" fmla="*/ 0 h 1906"/>
                <a:gd name="T2" fmla="*/ 0 w 5740"/>
                <a:gd name="T3" fmla="*/ 1906 h 1906"/>
                <a:gd name="T4" fmla="*/ 5740 w 5740"/>
                <a:gd name="T5" fmla="*/ 1906 h 1906"/>
                <a:gd name="T6" fmla="*/ 5740 w 5740"/>
                <a:gd name="T7" fmla="*/ 0 h 1906"/>
                <a:gd name="T8" fmla="*/ 0 w 5740"/>
                <a:gd name="T9" fmla="*/ 0 h 1906"/>
                <a:gd name="T10" fmla="*/ 0 w 5740"/>
                <a:gd name="T11" fmla="*/ 0 h 1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98318" name="Rectangle 1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98319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</p:txBody>
      </p:sp>
      <p:sp>
        <p:nvSpPr>
          <p:cNvPr id="98320" name="Rectangle 16"/>
          <p:cNvSpPr>
            <a:spLocks noChangeArrowheads="1"/>
          </p:cNvSpPr>
          <p:nvPr userDrawn="1"/>
        </p:nvSpPr>
        <p:spPr bwMode="auto">
          <a:xfrm>
            <a:off x="395288" y="188913"/>
            <a:ext cx="8353425" cy="1368425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8321" name="Rectangle 17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 předlohy nadpisů.</a:t>
            </a:r>
          </a:p>
        </p:txBody>
      </p:sp>
      <p:sp>
        <p:nvSpPr>
          <p:cNvPr id="98322" name="Rectangle 18"/>
          <p:cNvSpPr>
            <a:spLocks noChangeArrowheads="1"/>
          </p:cNvSpPr>
          <p:nvPr userDrawn="1"/>
        </p:nvSpPr>
        <p:spPr bwMode="auto">
          <a:xfrm>
            <a:off x="-180975" y="1628775"/>
            <a:ext cx="8713788" cy="714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</p:sldLayoutIdLst>
  <p:transition spd="slow">
    <p:pull dir="d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000" b="1" cap="none" spc="0">
          <a:ln w="19050">
            <a:solidFill>
              <a:schemeClr val="tx2">
                <a:tint val="1000"/>
              </a:schemeClr>
            </a:solidFill>
            <a:prstDash val="solid"/>
          </a:ln>
          <a:solidFill>
            <a:schemeClr val="accent3"/>
          </a:solidFill>
          <a:effectLst>
            <a:outerShdw blurRad="50000" dist="50800" dir="7500000" algn="tl">
              <a:srgbClr val="000000">
                <a:shade val="5000"/>
                <a:alpha val="35000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444500" indent="-444500" algn="l" defTabSz="990600" rtl="0" fontAlgn="base">
        <a:lnSpc>
          <a:spcPct val="120000"/>
        </a:lnSpc>
        <a:spcBef>
          <a:spcPct val="5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909638" indent="-285750" algn="l" defTabSz="990600" rtl="0" fontAlgn="base">
        <a:lnSpc>
          <a:spcPct val="120000"/>
        </a:lnSpc>
        <a:spcBef>
          <a:spcPct val="5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317625" indent="-228600" algn="l" defTabSz="990600" rtl="0" fontAlgn="base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725613" indent="-228600" algn="l" defTabSz="990600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133600" indent="-228600" algn="l" defTabSz="990600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90800" indent="-228600" algn="l" defTabSz="990600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3048000" indent="-228600" algn="l" defTabSz="990600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505200" indent="-228600" algn="l" defTabSz="990600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962400" indent="-228600" algn="l" defTabSz="990600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7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hyperlink" Target="http://www.dopravni-znacky.net/znacka/c02f/prikazany-smer-jizdy-vlevo-a-vpravo" TargetMode="External"/><Relationship Id="rId9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1.png"/><Relationship Id="rId7" Type="http://schemas.openxmlformats.org/officeDocument/2006/relationships/hyperlink" Target="http://www.dopravni-znacky.net/znacka/b21a/zakaz-predjizdeni" TargetMode="External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13.png"/><Relationship Id="rId5" Type="http://schemas.openxmlformats.org/officeDocument/2006/relationships/hyperlink" Target="http://www.dopravni-znacky.net/znacka/b20a/nejvyssi-dovolena-rychlost" TargetMode="External"/><Relationship Id="rId10" Type="http://schemas.openxmlformats.org/officeDocument/2006/relationships/image" Target="../media/image12.png"/><Relationship Id="rId4" Type="http://schemas.openxmlformats.org/officeDocument/2006/relationships/image" Target="../media/image14.png"/><Relationship Id="rId9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12.png"/><Relationship Id="rId4" Type="http://schemas.openxmlformats.org/officeDocument/2006/relationships/image" Target="../media/image2.png"/><Relationship Id="rId9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12.png"/><Relationship Id="rId4" Type="http://schemas.openxmlformats.org/officeDocument/2006/relationships/image" Target="../media/image2.png"/><Relationship Id="rId9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20.png"/><Relationship Id="rId12" Type="http://schemas.openxmlformats.org/officeDocument/2006/relationships/hyperlink" Target="http://www.dopravni-znacky.net/znacka/a15/prace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2.png"/><Relationship Id="rId10" Type="http://schemas.openxmlformats.org/officeDocument/2006/relationships/image" Target="../media/image23.png"/><Relationship Id="rId4" Type="http://schemas.openxmlformats.org/officeDocument/2006/relationships/image" Target="../media/image16.png"/><Relationship Id="rId9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opravni-znaceni-bsmorava.cz/" TargetMode="External"/><Relationship Id="rId2" Type="http://schemas.openxmlformats.org/officeDocument/2006/relationships/hyperlink" Target="http://www.dopravni-znacky.ne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gta-2-guides.blogspot.com/2011/03/videojuegos-chanantes-gta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476672"/>
            <a:ext cx="7772400" cy="1920875"/>
          </a:xfrm>
        </p:spPr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/>
                  </a:outerShdw>
                  <a:reflection blurRad="6350" stA="55000" endA="300" endPos="45500" dir="5400000" sy="-100000" algn="bl" rotWithShape="0"/>
                </a:effectLst>
              </a:rPr>
              <a:t>Dopravní značky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373216"/>
            <a:ext cx="4724400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Podnadpis 2"/>
          <p:cNvSpPr txBox="1">
            <a:spLocks/>
          </p:cNvSpPr>
          <p:nvPr/>
        </p:nvSpPr>
        <p:spPr>
          <a:xfrm>
            <a:off x="1043608" y="2348880"/>
            <a:ext cx="7056784" cy="17526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62500" lnSpcReduction="2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8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/>
              <a:t>VY_32_INOVACE_07_VÝCHOVA </a:t>
            </a:r>
            <a:r>
              <a:rPr lang="cs-CZ" dirty="0"/>
              <a:t>KE </a:t>
            </a:r>
            <a:r>
              <a:rPr lang="cs-CZ" dirty="0" smtClean="0"/>
              <a:t>ZDRAVÍ_1_DOPRAVNÍ ZNAČKY TEST</a:t>
            </a:r>
            <a:endParaRPr lang="cs-CZ" dirty="0"/>
          </a:p>
          <a:p>
            <a:pPr algn="ctr"/>
            <a:r>
              <a:rPr lang="cs-CZ" dirty="0"/>
              <a:t>Dětský domov, Základní škola praktická, Praktická škola, Školní jídelna a Školní družina, Duchcov, Školní 1, příspěvková organizace</a:t>
            </a:r>
          </a:p>
          <a:p>
            <a:pPr algn="ctr"/>
            <a:r>
              <a:rPr lang="cs-CZ" dirty="0"/>
              <a:t>Registrační číslo: cz.1.07/1.4.00/21.0559</a:t>
            </a:r>
          </a:p>
          <a:p>
            <a:pPr algn="ctr"/>
            <a:r>
              <a:rPr lang="cs-CZ" dirty="0"/>
              <a:t>Mgr. Ladislava Hofmanová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značek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96952"/>
          </a:xfrm>
        </p:spPr>
        <p:txBody>
          <a:bodyPr/>
          <a:lstStyle/>
          <a:p>
            <a:r>
              <a:rPr lang="cs-CZ" dirty="0" smtClean="0"/>
              <a:t>Která z těchto značek má význam:</a:t>
            </a:r>
          </a:p>
          <a:p>
            <a:pPr marL="0" indent="0" algn="ctr">
              <a:buNone/>
            </a:pPr>
            <a:r>
              <a:rPr lang="cs-CZ" b="1" u="sng" dirty="0" smtClean="0">
                <a:latin typeface="Arial" charset="0"/>
              </a:rPr>
              <a:t>Hlavní podzemní komunikace</a:t>
            </a:r>
          </a:p>
          <a:p>
            <a:endParaRPr lang="cs-CZ" dirty="0"/>
          </a:p>
        </p:txBody>
      </p:sp>
      <p:pic>
        <p:nvPicPr>
          <p:cNvPr id="4" name="Picture 17" descr="P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8563" y="3245227"/>
            <a:ext cx="1274478" cy="127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9" descr="P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956" y="3241407"/>
            <a:ext cx="1440160" cy="127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1" descr="P0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273448"/>
            <a:ext cx="1440160" cy="127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3" descr="P0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8788" y="3245227"/>
            <a:ext cx="1274478" cy="127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628950" y="5293816"/>
            <a:ext cx="56886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  <a:latin typeface="Gill Sans Ultra Bold" pitchFamily="34" charset="-18"/>
              </a:rPr>
              <a:t>Správná odpověď</a:t>
            </a:r>
            <a:endParaRPr lang="cs-CZ" sz="2000" b="1" dirty="0">
              <a:solidFill>
                <a:srgbClr val="FFFF00"/>
              </a:solidFill>
              <a:latin typeface="Gill Sans Ultra Bold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1374150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značek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96952"/>
          </a:xfrm>
        </p:spPr>
        <p:txBody>
          <a:bodyPr/>
          <a:lstStyle/>
          <a:p>
            <a:r>
              <a:rPr lang="cs-CZ" dirty="0" smtClean="0"/>
              <a:t>Která z těchto značek má význam:</a:t>
            </a:r>
          </a:p>
          <a:p>
            <a:pPr marL="0" indent="0" algn="ctr">
              <a:buNone/>
            </a:pPr>
            <a:r>
              <a:rPr lang="cs-CZ" b="1" u="sng" dirty="0" smtClean="0">
                <a:latin typeface="Arial" charset="0"/>
              </a:rPr>
              <a:t>Dej přednost v jízdě</a:t>
            </a:r>
            <a:endParaRPr lang="cs-CZ" b="1" u="sng" dirty="0" smtClean="0"/>
          </a:p>
          <a:p>
            <a:endParaRPr lang="cs-CZ" dirty="0"/>
          </a:p>
        </p:txBody>
      </p:sp>
      <p:pic>
        <p:nvPicPr>
          <p:cNvPr id="4" name="Picture 17" descr="P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8563" y="3245227"/>
            <a:ext cx="1274478" cy="127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9" descr="P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956" y="3241407"/>
            <a:ext cx="1440160" cy="127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1" descr="P0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273448"/>
            <a:ext cx="1440160" cy="127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3" descr="P0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8788" y="3245227"/>
            <a:ext cx="1274478" cy="127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628950" y="5293816"/>
            <a:ext cx="56886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  <a:latin typeface="Gill Sans Ultra Bold" pitchFamily="34" charset="-18"/>
              </a:rPr>
              <a:t>Správná odpověď</a:t>
            </a:r>
            <a:endParaRPr lang="cs-CZ" sz="2000" b="1" dirty="0">
              <a:solidFill>
                <a:srgbClr val="FFFF00"/>
              </a:solidFill>
              <a:latin typeface="Gill Sans Ultra Bold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3336144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značek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96952"/>
          </a:xfrm>
        </p:spPr>
        <p:txBody>
          <a:bodyPr/>
          <a:lstStyle/>
          <a:p>
            <a:r>
              <a:rPr lang="cs-CZ" dirty="0" smtClean="0"/>
              <a:t>Která z těchto značek má význam:</a:t>
            </a:r>
          </a:p>
          <a:p>
            <a:pPr marL="0" indent="0" algn="ctr">
              <a:buNone/>
            </a:pPr>
            <a:r>
              <a:rPr lang="cs-CZ" b="1" u="sng" dirty="0" smtClean="0">
                <a:latin typeface="Arial" charset="0"/>
              </a:rPr>
              <a:t>Zákaz zastavení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28950" y="5293816"/>
            <a:ext cx="56886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  <a:latin typeface="Gill Sans Ultra Bold" pitchFamily="34" charset="-18"/>
              </a:rPr>
              <a:t>Správná odpověď</a:t>
            </a:r>
            <a:endParaRPr lang="cs-CZ" sz="2000" b="1" dirty="0">
              <a:solidFill>
                <a:srgbClr val="FFFF00"/>
              </a:solidFill>
              <a:latin typeface="Gill Sans Ultra Bold" pitchFamily="34" charset="-18"/>
            </a:endParaRPr>
          </a:p>
        </p:txBody>
      </p:sp>
      <p:pic>
        <p:nvPicPr>
          <p:cNvPr id="9" name="Picture 17" descr="B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276383"/>
            <a:ext cx="1412354" cy="1412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9" descr="B0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250243"/>
            <a:ext cx="1412354" cy="1412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5" descr="B2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256963"/>
            <a:ext cx="1412354" cy="1412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7" descr="B2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022" y="3250243"/>
            <a:ext cx="1412354" cy="1412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3595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značek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96952"/>
          </a:xfrm>
        </p:spPr>
        <p:txBody>
          <a:bodyPr/>
          <a:lstStyle/>
          <a:p>
            <a:r>
              <a:rPr lang="cs-CZ" dirty="0" smtClean="0"/>
              <a:t>Která z těchto značek má význam:</a:t>
            </a:r>
          </a:p>
          <a:p>
            <a:pPr marL="0" indent="0" algn="ctr">
              <a:buNone/>
            </a:pPr>
            <a:r>
              <a:rPr lang="cs-CZ" b="1" u="sng" dirty="0" smtClean="0">
                <a:latin typeface="Arial" charset="0"/>
              </a:rPr>
              <a:t>Zákaz vjezdu (v obou směrech)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28950" y="5293816"/>
            <a:ext cx="56886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  <a:latin typeface="Gill Sans Ultra Bold" pitchFamily="34" charset="-18"/>
              </a:rPr>
              <a:t>Správná odpověď</a:t>
            </a:r>
            <a:endParaRPr lang="cs-CZ" sz="2000" b="1" dirty="0">
              <a:solidFill>
                <a:srgbClr val="FFFF00"/>
              </a:solidFill>
              <a:latin typeface="Gill Sans Ultra Bold" pitchFamily="34" charset="-18"/>
            </a:endParaRPr>
          </a:p>
        </p:txBody>
      </p:sp>
      <p:pic>
        <p:nvPicPr>
          <p:cNvPr id="9" name="Picture 17" descr="B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276383"/>
            <a:ext cx="1412354" cy="1412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9" descr="B0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250243"/>
            <a:ext cx="1412354" cy="1412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5" descr="B2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256963"/>
            <a:ext cx="1412354" cy="1412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7" descr="B2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022" y="3250243"/>
            <a:ext cx="1412354" cy="1412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7331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značek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4509120"/>
            <a:ext cx="9252520" cy="1296144"/>
          </a:xfrm>
          <a:prstGeom prst="rect">
            <a:avLst/>
          </a:prstGeom>
          <a:solidFill>
            <a:srgbClr val="9A9C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139952" y="1844824"/>
            <a:ext cx="1656184" cy="5013176"/>
          </a:xfrm>
          <a:prstGeom prst="rect">
            <a:avLst/>
          </a:prstGeom>
          <a:solidFill>
            <a:srgbClr val="9A9C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/>
          <p:nvPr/>
        </p:nvCxnSpPr>
        <p:spPr>
          <a:xfrm>
            <a:off x="4139704" y="5838963"/>
            <a:ext cx="248" cy="1118429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8" name="Picture 19" descr="B0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146714" y="5939819"/>
            <a:ext cx="585525" cy="44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>
            <a:stCxn id="8" idx="2"/>
          </p:cNvCxnSpPr>
          <p:nvPr/>
        </p:nvCxnSpPr>
        <p:spPr>
          <a:xfrm flipH="1" flipV="1">
            <a:off x="5796136" y="6160573"/>
            <a:ext cx="422586" cy="1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3083196" y="6160575"/>
            <a:ext cx="422586" cy="1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pic>
        <p:nvPicPr>
          <p:cNvPr id="11" name="Picture 21" descr="C02f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285660" y="5915070"/>
            <a:ext cx="614373" cy="462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26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368116" y="5342636"/>
            <a:ext cx="342900" cy="35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386662" y="5351272"/>
            <a:ext cx="342900" cy="35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7" name="Přímá spojnice 16"/>
          <p:cNvCxnSpPr/>
          <p:nvPr/>
        </p:nvCxnSpPr>
        <p:spPr>
          <a:xfrm>
            <a:off x="0" y="4509120"/>
            <a:ext cx="4139952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796136" y="4484340"/>
            <a:ext cx="3347864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796136" y="5805264"/>
            <a:ext cx="3456384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0" y="5805264"/>
            <a:ext cx="4139952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139952" y="1844824"/>
            <a:ext cx="0" cy="2664296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770488" y="1844824"/>
            <a:ext cx="0" cy="2664296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796136" y="5805264"/>
            <a:ext cx="0" cy="115212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212422" y="2973179"/>
            <a:ext cx="3855522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2">
                    <a:lumMod val="90000"/>
                    <a:lumOff val="10000"/>
                  </a:schemeClr>
                </a:solidFill>
              </a:rPr>
              <a:t>Může modré vozidlo pokračovat (rovně) ve směru jízdy?</a:t>
            </a:r>
            <a:endParaRPr lang="cs-CZ" sz="2000" dirty="0">
              <a:solidFill>
                <a:schemeClr val="bg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39264" name="TextovéPole 139263"/>
          <p:cNvSpPr txBox="1"/>
          <p:nvPr/>
        </p:nvSpPr>
        <p:spPr>
          <a:xfrm>
            <a:off x="269776" y="261211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Otázka č.1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888889" y="4857989"/>
            <a:ext cx="558730" cy="1219048"/>
          </a:xfrm>
          <a:prstGeom prst="rect">
            <a:avLst/>
          </a:prstGeom>
        </p:spPr>
      </p:pic>
      <p:grpSp>
        <p:nvGrpSpPr>
          <p:cNvPr id="139272" name="Skupina 139271"/>
          <p:cNvGrpSpPr/>
          <p:nvPr/>
        </p:nvGrpSpPr>
        <p:grpSpPr>
          <a:xfrm>
            <a:off x="2208063" y="3928020"/>
            <a:ext cx="1512503" cy="562372"/>
            <a:chOff x="2208063" y="3928020"/>
            <a:chExt cx="1512503" cy="562372"/>
          </a:xfrm>
        </p:grpSpPr>
        <p:sp>
          <p:nvSpPr>
            <p:cNvPr id="36" name="Obdélník s odříznutým rohem na stejné straně 35"/>
            <p:cNvSpPr/>
            <p:nvPr/>
          </p:nvSpPr>
          <p:spPr>
            <a:xfrm>
              <a:off x="2208063" y="3928020"/>
              <a:ext cx="1462639" cy="562372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2552467" y="4013075"/>
              <a:ext cx="11680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NE</a:t>
              </a:r>
              <a:endParaRPr lang="cs-CZ" sz="2400" b="1" dirty="0"/>
            </a:p>
          </p:txBody>
        </p:sp>
      </p:grpSp>
      <p:grpSp>
        <p:nvGrpSpPr>
          <p:cNvPr id="139269" name="Skupina 139268"/>
          <p:cNvGrpSpPr/>
          <p:nvPr/>
        </p:nvGrpSpPr>
        <p:grpSpPr>
          <a:xfrm>
            <a:off x="672452" y="3928020"/>
            <a:ext cx="1462639" cy="562372"/>
            <a:chOff x="672452" y="3928020"/>
            <a:chExt cx="1462639" cy="562372"/>
          </a:xfrm>
        </p:grpSpPr>
        <p:sp>
          <p:nvSpPr>
            <p:cNvPr id="139265" name="Obdélník s odříznutým rohem na stejné straně 139264"/>
            <p:cNvSpPr/>
            <p:nvPr/>
          </p:nvSpPr>
          <p:spPr>
            <a:xfrm>
              <a:off x="672452" y="3928020"/>
              <a:ext cx="1462639" cy="562372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267" name="TextovéPole 139266"/>
            <p:cNvSpPr txBox="1"/>
            <p:nvPr/>
          </p:nvSpPr>
          <p:spPr>
            <a:xfrm>
              <a:off x="901876" y="4000147"/>
              <a:ext cx="11680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ANO</a:t>
              </a:r>
              <a:endParaRPr lang="cs-CZ" sz="2400" b="1" dirty="0"/>
            </a:p>
          </p:txBody>
        </p:sp>
      </p:grpSp>
      <p:pic>
        <p:nvPicPr>
          <p:cNvPr id="38" name="Obrázek 3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47007" y="4827033"/>
            <a:ext cx="558730" cy="1219048"/>
          </a:xfrm>
          <a:prstGeom prst="rect">
            <a:avLst/>
          </a:prstGeom>
        </p:spPr>
      </p:pic>
      <p:pic>
        <p:nvPicPr>
          <p:cNvPr id="139271" name="Obrázek 13927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097016">
            <a:off x="5773575" y="4512320"/>
            <a:ext cx="1434921" cy="622222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097016">
            <a:off x="8578575" y="4548465"/>
            <a:ext cx="1434921" cy="622222"/>
          </a:xfrm>
          <a:prstGeom prst="rect">
            <a:avLst/>
          </a:prstGeom>
        </p:spPr>
      </p:pic>
      <p:sp>
        <p:nvSpPr>
          <p:cNvPr id="139273" name="TextovéPole 139272"/>
          <p:cNvSpPr txBox="1"/>
          <p:nvPr/>
        </p:nvSpPr>
        <p:spPr>
          <a:xfrm>
            <a:off x="5796136" y="2537609"/>
            <a:ext cx="32996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Správně, </a:t>
            </a:r>
          </a:p>
          <a:p>
            <a:r>
              <a:rPr lang="cs-CZ" sz="2000" b="1" dirty="0" smtClean="0"/>
              <a:t>musí odbočit vlevo či vpravo.</a:t>
            </a:r>
          </a:p>
          <a:p>
            <a:r>
              <a:rPr lang="cs-CZ" sz="2000" b="1" dirty="0" smtClean="0"/>
              <a:t>Pokud by pokračoval, porušil by dopravní značení.</a:t>
            </a:r>
            <a:endParaRPr lang="cs-CZ" sz="2000" b="1" dirty="0"/>
          </a:p>
        </p:txBody>
      </p:sp>
      <p:pic>
        <p:nvPicPr>
          <p:cNvPr id="139274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2558" y="5218461"/>
            <a:ext cx="1206500" cy="57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9275" name="Obrázek 13927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3861" y="5134142"/>
            <a:ext cx="780391" cy="772587"/>
          </a:xfrm>
          <a:prstGeom prst="rect">
            <a:avLst/>
          </a:prstGeom>
        </p:spPr>
      </p:pic>
      <p:sp>
        <p:nvSpPr>
          <p:cNvPr id="139276" name="TextovéPole 139275"/>
          <p:cNvSpPr txBox="1"/>
          <p:nvPr/>
        </p:nvSpPr>
        <p:spPr>
          <a:xfrm>
            <a:off x="5868144" y="2537609"/>
            <a:ext cx="30963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Nesmí pokračovat!</a:t>
            </a:r>
          </a:p>
          <a:p>
            <a:r>
              <a:rPr lang="cs-CZ" sz="2000" b="1" smtClean="0"/>
              <a:t>Značka zákaz vjezdu </a:t>
            </a:r>
            <a:r>
              <a:rPr lang="cs-CZ" sz="2000" b="1" dirty="0" smtClean="0"/>
              <a:t>v jednom směru mu tuto možnost neumožňuje.</a:t>
            </a:r>
            <a:endParaRPr lang="cs-CZ" sz="20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558311" y="4231632"/>
            <a:ext cx="581780" cy="1269339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690206" y="4984000"/>
            <a:ext cx="68641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reflection blurRad="6350" stA="60000" endA="900" endPos="58000" dir="5400000" sy="-100000" algn="bl" rotWithShape="0"/>
                </a:effectLst>
              </a:rPr>
              <a:t>Odpověď NENÍ správná</a:t>
            </a:r>
            <a:endParaRPr lang="cs-CZ" sz="4000" dirty="0">
              <a:solidFill>
                <a:srgbClr val="FF0000"/>
              </a:solidFill>
              <a:effectLst>
                <a:reflection blurRad="6350" stA="60000" endA="900" endPos="58000" dir="5400000" sy="-100000" algn="bl" rotWithShape="0"/>
              </a:effectLst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3789731" y="5218461"/>
            <a:ext cx="3590581" cy="44789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128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22222E-6 L 0.39341 -0.00324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70" y="-16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00"/>
                                        <p:tgtEl>
                                          <p:spTgt spid="139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9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39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1" nodeType="withEffect">
                                  <p:stCondLst>
                                    <p:cond delay="2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92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17 0.00115 L 0.44062 -0.00811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240" y="-463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1392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392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7037E-6 L -0.2026 0.0018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392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39" y="93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50"/>
                                        <p:tgtEl>
                                          <p:spTgt spid="139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92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9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9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269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392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92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9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9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272"/>
                  </p:tgtEl>
                </p:cond>
              </p:nextCondLst>
            </p:seq>
          </p:childTnLst>
        </p:cTn>
      </p:par>
    </p:tnLst>
    <p:bldLst>
      <p:bldP spid="31" grpId="0" animBg="1"/>
      <p:bldP spid="139264" grpId="0"/>
      <p:bldP spid="139273" grpId="0"/>
      <p:bldP spid="139276" grpId="0"/>
      <p:bldP spid="9" grpId="0"/>
      <p:bldP spid="13" grpId="0" animBg="1"/>
      <p:bldP spid="13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značek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3711961"/>
            <a:ext cx="9252520" cy="2093303"/>
          </a:xfrm>
          <a:prstGeom prst="rect">
            <a:avLst/>
          </a:prstGeom>
          <a:solidFill>
            <a:srgbClr val="9A9C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 flipH="1" flipV="1">
            <a:off x="2865611" y="6237312"/>
            <a:ext cx="422586" cy="1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458680" y="6160576"/>
            <a:ext cx="422586" cy="1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pic>
        <p:nvPicPr>
          <p:cNvPr id="139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368116" y="5342636"/>
            <a:ext cx="342900" cy="35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386662" y="5351272"/>
            <a:ext cx="342900" cy="35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7" name="Přímá spojnice 16"/>
          <p:cNvCxnSpPr/>
          <p:nvPr/>
        </p:nvCxnSpPr>
        <p:spPr>
          <a:xfrm flipV="1">
            <a:off x="0" y="3688893"/>
            <a:ext cx="9252520" cy="2306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858088" y="5805264"/>
            <a:ext cx="5394432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0" y="5805264"/>
            <a:ext cx="4139952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49944" y="2273558"/>
            <a:ext cx="3716237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2">
                    <a:lumMod val="90000"/>
                    <a:lumOff val="10000"/>
                  </a:schemeClr>
                </a:solidFill>
              </a:rPr>
              <a:t>Může modré vozidlo v tomto úseku předjíždět červené?</a:t>
            </a:r>
            <a:endParaRPr lang="cs-CZ" sz="2000" dirty="0">
              <a:solidFill>
                <a:schemeClr val="bg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39264" name="TextovéPole 139263"/>
          <p:cNvSpPr txBox="1"/>
          <p:nvPr/>
        </p:nvSpPr>
        <p:spPr>
          <a:xfrm>
            <a:off x="407298" y="1995279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Otázka č.2</a:t>
            </a:r>
            <a:endParaRPr lang="cs-CZ" dirty="0"/>
          </a:p>
        </p:txBody>
      </p:sp>
      <p:grpSp>
        <p:nvGrpSpPr>
          <p:cNvPr id="139272" name="Skupina 139271"/>
          <p:cNvGrpSpPr/>
          <p:nvPr/>
        </p:nvGrpSpPr>
        <p:grpSpPr>
          <a:xfrm>
            <a:off x="2345585" y="3126521"/>
            <a:ext cx="1512503" cy="562372"/>
            <a:chOff x="2208063" y="3928020"/>
            <a:chExt cx="1512503" cy="562372"/>
          </a:xfrm>
        </p:grpSpPr>
        <p:sp>
          <p:nvSpPr>
            <p:cNvPr id="36" name="Obdélník s odříznutým rohem na stejné straně 35"/>
            <p:cNvSpPr/>
            <p:nvPr/>
          </p:nvSpPr>
          <p:spPr>
            <a:xfrm>
              <a:off x="2208063" y="3928020"/>
              <a:ext cx="1462639" cy="562372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2552467" y="4013075"/>
              <a:ext cx="11680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NE</a:t>
              </a:r>
              <a:endParaRPr lang="cs-CZ" sz="2400" b="1" dirty="0"/>
            </a:p>
          </p:txBody>
        </p:sp>
      </p:grpSp>
      <p:grpSp>
        <p:nvGrpSpPr>
          <p:cNvPr id="139269" name="Skupina 139268"/>
          <p:cNvGrpSpPr/>
          <p:nvPr/>
        </p:nvGrpSpPr>
        <p:grpSpPr>
          <a:xfrm>
            <a:off x="809974" y="3126521"/>
            <a:ext cx="1462639" cy="562372"/>
            <a:chOff x="672452" y="3928020"/>
            <a:chExt cx="1462639" cy="562372"/>
          </a:xfrm>
        </p:grpSpPr>
        <p:sp>
          <p:nvSpPr>
            <p:cNvPr id="139265" name="Obdélník s odříznutým rohem na stejné straně 139264"/>
            <p:cNvSpPr/>
            <p:nvPr/>
          </p:nvSpPr>
          <p:spPr>
            <a:xfrm>
              <a:off x="672452" y="3928020"/>
              <a:ext cx="1462639" cy="562372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267" name="TextovéPole 139266"/>
            <p:cNvSpPr txBox="1"/>
            <p:nvPr/>
          </p:nvSpPr>
          <p:spPr>
            <a:xfrm>
              <a:off x="901876" y="4000147"/>
              <a:ext cx="11680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ANO</a:t>
              </a:r>
              <a:endParaRPr lang="cs-CZ" sz="2400" b="1" dirty="0"/>
            </a:p>
          </p:txBody>
        </p:sp>
      </p:grpSp>
      <p:pic>
        <p:nvPicPr>
          <p:cNvPr id="13927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-1247613" y="5063236"/>
            <a:ext cx="1206500" cy="57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3" name="Přímá spojnice 12"/>
          <p:cNvCxnSpPr>
            <a:stCxn id="4" idx="1"/>
            <a:endCxn id="4" idx="3"/>
          </p:cNvCxnSpPr>
          <p:nvPr/>
        </p:nvCxnSpPr>
        <p:spPr>
          <a:xfrm>
            <a:off x="0" y="4758613"/>
            <a:ext cx="9252520" cy="0"/>
          </a:xfrm>
          <a:prstGeom prst="line">
            <a:avLst/>
          </a:prstGeom>
          <a:ln w="7620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pic>
        <p:nvPicPr>
          <p:cNvPr id="41" name="Picture 21" descr="B20a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90133" y="5935902"/>
            <a:ext cx="577348" cy="457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3" descr="B21a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181474" y="5985285"/>
            <a:ext cx="676112" cy="504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649407" y="3536168"/>
            <a:ext cx="671654" cy="1465428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4626260" y="1995279"/>
            <a:ext cx="3690156" cy="1200329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92D050"/>
                </a:solidFill>
              </a:rPr>
              <a:t>Správná odpověď</a:t>
            </a:r>
          </a:p>
          <a:p>
            <a:r>
              <a:rPr lang="cs-CZ" dirty="0" smtClean="0"/>
              <a:t>Řidiči mají zakázané předjíždět. </a:t>
            </a:r>
          </a:p>
          <a:p>
            <a:pPr algn="ctr"/>
            <a:r>
              <a:rPr lang="cs-CZ" dirty="0" smtClean="0"/>
              <a:t>U vozovky je umístěna značka </a:t>
            </a:r>
          </a:p>
          <a:p>
            <a:pPr algn="ctr"/>
            <a:r>
              <a:rPr lang="cs-CZ" dirty="0" smtClean="0"/>
              <a:t>ZÁKAZ PŘEDJÍŽDĚNÍ.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403225" y="4627995"/>
            <a:ext cx="611733" cy="1334692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042340">
            <a:off x="9560682" y="3932725"/>
            <a:ext cx="1434921" cy="62222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5391" y="3640310"/>
            <a:ext cx="1269841" cy="1257143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109654" y="4592587"/>
            <a:ext cx="671654" cy="1465428"/>
          </a:xfrm>
          <a:prstGeom prst="rect">
            <a:avLst/>
          </a:prstGeom>
        </p:spPr>
      </p:pic>
      <p:sp>
        <p:nvSpPr>
          <p:cNvPr id="52" name="TextovéPole 51"/>
          <p:cNvSpPr txBox="1"/>
          <p:nvPr/>
        </p:nvSpPr>
        <p:spPr>
          <a:xfrm>
            <a:off x="4626260" y="2011247"/>
            <a:ext cx="3690156" cy="1200329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Špatná odpověď</a:t>
            </a:r>
          </a:p>
          <a:p>
            <a:r>
              <a:rPr lang="cs-CZ" dirty="0" smtClean="0"/>
              <a:t>Řidiči mají zakázané předjíždět. </a:t>
            </a:r>
          </a:p>
          <a:p>
            <a:pPr algn="ctr"/>
            <a:r>
              <a:rPr lang="cs-CZ" dirty="0" smtClean="0"/>
              <a:t>U vozovky je umístěna značka </a:t>
            </a:r>
          </a:p>
          <a:p>
            <a:pPr algn="ctr"/>
            <a:r>
              <a:rPr lang="cs-CZ" dirty="0" smtClean="0"/>
              <a:t>ZÁKAZ PŘEDJÍŽDĚNÍ.</a:t>
            </a:r>
            <a:endParaRPr lang="cs-CZ" dirty="0"/>
          </a:p>
        </p:txBody>
      </p:sp>
      <p:sp>
        <p:nvSpPr>
          <p:cNvPr id="32" name="Šipka ve tvaru U 31"/>
          <p:cNvSpPr/>
          <p:nvPr/>
        </p:nvSpPr>
        <p:spPr>
          <a:xfrm>
            <a:off x="2758761" y="4524634"/>
            <a:ext cx="3796544" cy="745638"/>
          </a:xfrm>
          <a:prstGeom prst="utur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434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11111E-6 L 0.56268 0.0037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1392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125" y="18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-4.72222E-6 -7.40741E-7 L 0.44671 0.00093 " pathEditMode="relative" rAng="0" ptsTypes="AA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326" y="4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5" presetClass="path" presetSubtype="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2.77778E-7 -3.7037E-6 L -0.81233 -0.0069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625" y="-347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39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39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9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42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1" nodeType="withEffect">
                                  <p:stCondLst>
                                    <p:cond delay="4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92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392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6268 0.0037 L 1.27917 0.003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392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816" y="0"/>
                                    </p:animMotion>
                                  </p:childTnLst>
                                </p:cTn>
                              </p:par>
                              <p:par>
                                <p:cTn id="37" presetID="49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4671 0.00093 L 0.87205 -0.14606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67" y="-7361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4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1233 -0.00694 L -1.19028 -0.00694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06" y="0"/>
                                    </p:animMotion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1392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3" presetClass="path" presetSubtype="0" accel="50000" decel="5000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animMotion origin="layout" path="M -1.38889E-6 1.11111E-6 L 1.19879 -0.00347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931" y="-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26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92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1233 -0.00694 L -1.19826 -0.0069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06" y="0"/>
                                    </p:animMotion>
                                  </p:childTnLst>
                                </p:cTn>
                              </p:par>
                              <p:par>
                                <p:cTn id="62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6268 0.0037 L 1.27917 0.0037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1392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816" y="0"/>
                                    </p:animMotion>
                                  </p:childTnLst>
                                </p:cTn>
                              </p:par>
                              <p:par>
                                <p:cTn id="6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11022E-16 L -1.28542 -0.00324 " pathEditMode="relative" rAng="0" ptsTypes="AA">
                                      <p:cBhvr>
                                        <p:cTn id="65" dur="32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271" y="-162"/>
                                    </p:animMotion>
                                  </p:childTnLst>
                                </p:cTn>
                              </p:par>
                              <p:par>
                                <p:cTn id="66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4671 0.00093 L 1.30504 0.00093 " pathEditMode="relative" rAng="0" ptsTypes="AA">
                                      <p:cBhvr>
                                        <p:cTn id="67" dur="3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91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272"/>
                  </p:tgtEl>
                </p:cond>
              </p:nextCondLst>
            </p:seq>
          </p:childTnLst>
        </p:cTn>
      </p:par>
    </p:tnLst>
    <p:bldLst>
      <p:bldP spid="31" grpId="0" animBg="1"/>
      <p:bldP spid="139264" grpId="0"/>
      <p:bldP spid="24" grpId="0" animBg="1"/>
      <p:bldP spid="52" grpId="0" animBg="1"/>
      <p:bldP spid="32" grpId="0" animBg="1"/>
      <p:bldP spid="32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značek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3711961"/>
            <a:ext cx="9252520" cy="2093303"/>
          </a:xfrm>
          <a:prstGeom prst="rect">
            <a:avLst/>
          </a:prstGeom>
          <a:solidFill>
            <a:srgbClr val="9A9C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 flipH="1" flipV="1">
            <a:off x="2730320" y="6084376"/>
            <a:ext cx="422586" cy="1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pic>
        <p:nvPicPr>
          <p:cNvPr id="139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368116" y="5342636"/>
            <a:ext cx="342900" cy="35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563266" y="3755255"/>
            <a:ext cx="342900" cy="35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7" name="Přímá spojnice 16"/>
          <p:cNvCxnSpPr/>
          <p:nvPr/>
        </p:nvCxnSpPr>
        <p:spPr>
          <a:xfrm flipV="1">
            <a:off x="0" y="3688893"/>
            <a:ext cx="9252520" cy="2306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858088" y="5805264"/>
            <a:ext cx="5394432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0" y="5805264"/>
            <a:ext cx="4139952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49944" y="2036586"/>
            <a:ext cx="3716237" cy="10156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2">
                    <a:lumMod val="90000"/>
                    <a:lumOff val="10000"/>
                  </a:schemeClr>
                </a:solidFill>
              </a:rPr>
              <a:t>Kterou značku umístíte místo otazníku, jestliže je modré vozidlo na hlavní silnici?</a:t>
            </a:r>
            <a:endParaRPr lang="cs-CZ" sz="2000" dirty="0">
              <a:solidFill>
                <a:schemeClr val="bg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39264" name="TextovéPole 139263"/>
          <p:cNvSpPr txBox="1"/>
          <p:nvPr/>
        </p:nvSpPr>
        <p:spPr>
          <a:xfrm>
            <a:off x="407298" y="1758307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Otázka č.3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 rot="16200000">
            <a:off x="2559459" y="3501494"/>
            <a:ext cx="5542323" cy="2093303"/>
          </a:xfrm>
          <a:prstGeom prst="rect">
            <a:avLst/>
          </a:prstGeom>
          <a:solidFill>
            <a:srgbClr val="9A9C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>
            <a:off x="4283968" y="1776983"/>
            <a:ext cx="0" cy="193497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377272" y="1772816"/>
            <a:ext cx="0" cy="193497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260602" y="5805264"/>
            <a:ext cx="23366" cy="1514041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6377272" y="5786157"/>
            <a:ext cx="23366" cy="1514041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139952" y="4758612"/>
            <a:ext cx="0" cy="102754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555304" y="3755109"/>
            <a:ext cx="0" cy="102754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732240" y="6225334"/>
            <a:ext cx="0" cy="421777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pic>
        <p:nvPicPr>
          <p:cNvPr id="46" name="Picture 17" descr="P0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2248" y="3068960"/>
            <a:ext cx="586650" cy="58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19" descr="P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106819" y="3090895"/>
            <a:ext cx="662914" cy="58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1" descr="P0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821449" y="3097181"/>
            <a:ext cx="662914" cy="58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3" descr="P0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174" y="3068960"/>
            <a:ext cx="607339" cy="58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1" descr="P0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58019" y="5931444"/>
            <a:ext cx="553394" cy="305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7" name="Přímá spojnice 56"/>
          <p:cNvCxnSpPr/>
          <p:nvPr/>
        </p:nvCxnSpPr>
        <p:spPr>
          <a:xfrm flipH="1" flipV="1">
            <a:off x="7011413" y="3390506"/>
            <a:ext cx="422586" cy="1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pic>
        <p:nvPicPr>
          <p:cNvPr id="58" name="Picture 17" descr="P0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072655" y="5791052"/>
            <a:ext cx="586650" cy="58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3053664" y="5517232"/>
            <a:ext cx="1518336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6600" b="1" cap="all" dirty="0" smtClean="0">
                <a:ln w="0"/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?</a:t>
            </a:r>
            <a:endParaRPr lang="cs-CZ" sz="6600" b="1" cap="all" dirty="0">
              <a:ln w="0"/>
              <a:solidFill>
                <a:srgbClr val="FF00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582056" y="2836509"/>
            <a:ext cx="1518336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6600" b="1" cap="all" dirty="0" smtClean="0">
                <a:ln w="0"/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?</a:t>
            </a:r>
            <a:endParaRPr lang="cs-CZ" sz="6600" b="1" cap="all" dirty="0">
              <a:ln w="0"/>
              <a:solidFill>
                <a:srgbClr val="FF00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60" name="Picture 17" descr="P0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58019" y="3125311"/>
            <a:ext cx="586650" cy="58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" name="TextovéPole 60"/>
          <p:cNvSpPr txBox="1"/>
          <p:nvPr/>
        </p:nvSpPr>
        <p:spPr>
          <a:xfrm>
            <a:off x="2069976" y="4068826"/>
            <a:ext cx="56886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  <a:latin typeface="Gill Sans Ultra Bold" pitchFamily="34" charset="-18"/>
              </a:rPr>
              <a:t>Správná odpověď</a:t>
            </a:r>
            <a:endParaRPr lang="cs-CZ" sz="2000" b="1" dirty="0">
              <a:solidFill>
                <a:srgbClr val="FFFF00"/>
              </a:solidFill>
              <a:latin typeface="Gill Sans Ultra Bold" pitchFamily="34" charset="-18"/>
            </a:endParaRPr>
          </a:p>
        </p:txBody>
      </p:sp>
      <p:pic>
        <p:nvPicPr>
          <p:cNvPr id="139274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86362" y="7418908"/>
            <a:ext cx="1206500" cy="57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649407" y="3536168"/>
            <a:ext cx="671654" cy="146542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902580" y="4718674"/>
            <a:ext cx="611733" cy="1334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260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9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5" presetClass="path" presetSubtype="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2.22222E-6 4.81481E-6 L 0.48646 -0.0016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23" y="-93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64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2.22222E-6 3.7037E-7 L -0.00052 -0.1928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92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-9653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32" presetClass="emph" presetSubtype="0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2" presetClass="emph" presetSubtype="0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5 -3.7037E-6 L -1.18247 -0.0069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632" y="-347"/>
                                    </p:animMotion>
                                  </p:childTnLst>
                                </p:cTn>
                              </p:par>
                              <p:par>
                                <p:cTn id="52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8646 -0.00163 L 1.14011 -0.0016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74" y="0"/>
                                    </p:animMotion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64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0.00052 -0.19282 L -0.00052 -0.73889 " pathEditMode="relative" rAng="0" ptsTypes="AA">
                                      <p:cBhvr>
                                        <p:cTn id="67" dur="1500" fill="hold"/>
                                        <p:tgtEl>
                                          <p:spTgt spid="1392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7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31" grpId="0" animBg="1"/>
      <p:bldP spid="139264" grpId="0"/>
      <p:bldP spid="19" grpId="0"/>
      <p:bldP spid="19" grpId="1"/>
      <p:bldP spid="59" grpId="0"/>
      <p:bldP spid="59" grpId="1"/>
      <p:bldP spid="6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značek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3711961"/>
            <a:ext cx="9252520" cy="2093303"/>
          </a:xfrm>
          <a:prstGeom prst="rect">
            <a:avLst/>
          </a:prstGeom>
          <a:solidFill>
            <a:srgbClr val="9A9C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 flipH="1" flipV="1">
            <a:off x="2730320" y="6084376"/>
            <a:ext cx="422586" cy="1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pic>
        <p:nvPicPr>
          <p:cNvPr id="139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368116" y="5342636"/>
            <a:ext cx="342900" cy="35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563266" y="3755255"/>
            <a:ext cx="342900" cy="35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7" name="Přímá spojnice 16"/>
          <p:cNvCxnSpPr/>
          <p:nvPr/>
        </p:nvCxnSpPr>
        <p:spPr>
          <a:xfrm flipV="1">
            <a:off x="0" y="3688893"/>
            <a:ext cx="9252520" cy="2306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858088" y="5805264"/>
            <a:ext cx="5394432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0" y="5805264"/>
            <a:ext cx="4139952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49944" y="2036586"/>
            <a:ext cx="3716237" cy="10156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2">
                    <a:lumMod val="90000"/>
                    <a:lumOff val="10000"/>
                  </a:schemeClr>
                </a:solidFill>
              </a:rPr>
              <a:t>Kterou značku umístíte místo otazníku, jestliže musí „modré“ zastavit na úrovni křižovatky?</a:t>
            </a:r>
            <a:endParaRPr lang="cs-CZ" sz="2000" dirty="0">
              <a:solidFill>
                <a:schemeClr val="bg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39264" name="TextovéPole 139263"/>
          <p:cNvSpPr txBox="1"/>
          <p:nvPr/>
        </p:nvSpPr>
        <p:spPr>
          <a:xfrm>
            <a:off x="407298" y="1758307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Otázka č.4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 rot="16200000">
            <a:off x="2559459" y="3501494"/>
            <a:ext cx="5542323" cy="2093303"/>
          </a:xfrm>
          <a:prstGeom prst="rect">
            <a:avLst/>
          </a:prstGeom>
          <a:solidFill>
            <a:srgbClr val="9A9C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>
            <a:off x="4283968" y="1776983"/>
            <a:ext cx="0" cy="193497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377272" y="1772816"/>
            <a:ext cx="0" cy="193497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260602" y="5805264"/>
            <a:ext cx="23366" cy="1514041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6377272" y="5786157"/>
            <a:ext cx="23366" cy="1514041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139952" y="4758612"/>
            <a:ext cx="0" cy="102754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555304" y="3755109"/>
            <a:ext cx="0" cy="102754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732240" y="6225334"/>
            <a:ext cx="0" cy="421777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pic>
        <p:nvPicPr>
          <p:cNvPr id="46" name="Picture 17" descr="P0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2248" y="3068960"/>
            <a:ext cx="586650" cy="58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19" descr="P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106819" y="3090895"/>
            <a:ext cx="662914" cy="58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1" descr="P0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821449" y="3097181"/>
            <a:ext cx="662914" cy="58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3" descr="P0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174" y="3068960"/>
            <a:ext cx="607339" cy="58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7" name="Přímá spojnice 56"/>
          <p:cNvCxnSpPr/>
          <p:nvPr/>
        </p:nvCxnSpPr>
        <p:spPr>
          <a:xfrm flipH="1" flipV="1">
            <a:off x="7011413" y="3390506"/>
            <a:ext cx="422586" cy="1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pic>
        <p:nvPicPr>
          <p:cNvPr id="58" name="Picture 17" descr="P0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41391" y="5767806"/>
            <a:ext cx="586650" cy="58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3098920" y="5543571"/>
            <a:ext cx="1518336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6600" b="1" cap="all" dirty="0" smtClean="0">
                <a:ln w="0"/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?</a:t>
            </a:r>
            <a:endParaRPr lang="cs-CZ" sz="6600" b="1" cap="all" dirty="0">
              <a:ln w="0"/>
              <a:solidFill>
                <a:srgbClr val="FF00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582056" y="2836509"/>
            <a:ext cx="1518336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6600" b="1" cap="all" dirty="0" smtClean="0">
                <a:ln w="0"/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?</a:t>
            </a:r>
            <a:endParaRPr lang="cs-CZ" sz="6600" b="1" cap="all" dirty="0">
              <a:ln w="0"/>
              <a:solidFill>
                <a:srgbClr val="FF00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2069976" y="4068826"/>
            <a:ext cx="56886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  <a:latin typeface="Gill Sans Ultra Bold" pitchFamily="34" charset="-18"/>
              </a:rPr>
              <a:t>Správná odpověď</a:t>
            </a:r>
            <a:endParaRPr lang="cs-CZ" sz="2000" b="1" dirty="0">
              <a:solidFill>
                <a:srgbClr val="FFFF00"/>
              </a:solidFill>
              <a:latin typeface="Gill Sans Ultra Bold" pitchFamily="34" charset="-18"/>
            </a:endParaRPr>
          </a:p>
        </p:txBody>
      </p:sp>
      <p:pic>
        <p:nvPicPr>
          <p:cNvPr id="139274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86362" y="7418908"/>
            <a:ext cx="1206500" cy="57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649407" y="3536168"/>
            <a:ext cx="671654" cy="146542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902580" y="4718674"/>
            <a:ext cx="611733" cy="1334692"/>
          </a:xfrm>
          <a:prstGeom prst="rect">
            <a:avLst/>
          </a:prstGeom>
        </p:spPr>
      </p:pic>
      <p:pic>
        <p:nvPicPr>
          <p:cNvPr id="36" name="Picture 23" descr="P0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061748" y="5936864"/>
            <a:ext cx="514556" cy="374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3" descr="P0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590140" y="3211061"/>
            <a:ext cx="514556" cy="374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3557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9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5" presetClass="path" presetSubtype="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2.77778E-7 -3.7037E-6 L -0.30833 0.00348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17" y="162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2.22222E-6 4.81481E-6 L 0.44722 -0.0016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361" y="-93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037E-7 L -0.00052 -0.72847 " pathEditMode="relative" rAng="0" ptsTypes="AA">
                                      <p:cBhvr>
                                        <p:cTn id="16" dur="4000" fill="hold"/>
                                        <p:tgtEl>
                                          <p:spTgt spid="1392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-36435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32" presetClass="emph" presetSubtype="0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2" presetClass="emph" presetSubtype="0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ntr" presetSubtype="2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6" presetClass="entr" presetSubtype="2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  <p:bldLst>
      <p:bldP spid="31" grpId="0" animBg="1"/>
      <p:bldP spid="139264" grpId="0"/>
      <p:bldP spid="19" grpId="0"/>
      <p:bldP spid="19" grpId="1"/>
      <p:bldP spid="59" grpId="0"/>
      <p:bldP spid="59" grpId="1"/>
      <p:bldP spid="6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značek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3711961"/>
            <a:ext cx="9252520" cy="2093303"/>
          </a:xfrm>
          <a:prstGeom prst="rect">
            <a:avLst/>
          </a:prstGeom>
          <a:solidFill>
            <a:srgbClr val="9A9C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 flipH="1" flipV="1">
            <a:off x="2730320" y="6084376"/>
            <a:ext cx="422586" cy="1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pic>
        <p:nvPicPr>
          <p:cNvPr id="139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135948" y="5379670"/>
            <a:ext cx="342900" cy="35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563266" y="3755255"/>
            <a:ext cx="342900" cy="35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7" name="Přímá spojnice 16"/>
          <p:cNvCxnSpPr/>
          <p:nvPr/>
        </p:nvCxnSpPr>
        <p:spPr>
          <a:xfrm flipV="1">
            <a:off x="0" y="3688893"/>
            <a:ext cx="9252520" cy="2306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858088" y="5805264"/>
            <a:ext cx="5394432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0" y="5805264"/>
            <a:ext cx="4139952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49944" y="2036586"/>
            <a:ext cx="3716237" cy="10156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2">
                    <a:lumMod val="90000"/>
                    <a:lumOff val="10000"/>
                  </a:schemeClr>
                </a:solidFill>
              </a:rPr>
              <a:t>Kterou značku umístíte místo otazníku, jestliže se na silnici pracuje?</a:t>
            </a:r>
            <a:endParaRPr lang="cs-CZ" sz="2000" dirty="0">
              <a:solidFill>
                <a:schemeClr val="bg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39264" name="TextovéPole 139263"/>
          <p:cNvSpPr txBox="1"/>
          <p:nvPr/>
        </p:nvSpPr>
        <p:spPr>
          <a:xfrm>
            <a:off x="407298" y="1758307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Otázka č.4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069976" y="4068826"/>
            <a:ext cx="56886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  <a:latin typeface="Gill Sans Ultra Bold" pitchFamily="34" charset="-18"/>
              </a:rPr>
              <a:t>Správná odpověď</a:t>
            </a:r>
            <a:endParaRPr lang="cs-CZ" sz="2000" b="1" dirty="0">
              <a:solidFill>
                <a:srgbClr val="FFFF00"/>
              </a:solidFill>
              <a:latin typeface="Gill Sans Ultra Bold" pitchFamily="34" charset="-18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649407" y="3536168"/>
            <a:ext cx="671654" cy="146542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902580" y="4718674"/>
            <a:ext cx="611733" cy="1334692"/>
          </a:xfrm>
          <a:prstGeom prst="rect">
            <a:avLst/>
          </a:prstGeom>
        </p:spPr>
      </p:pic>
      <p:sp>
        <p:nvSpPr>
          <p:cNvPr id="38" name="TextovéPole 37"/>
          <p:cNvSpPr txBox="1"/>
          <p:nvPr/>
        </p:nvSpPr>
        <p:spPr>
          <a:xfrm>
            <a:off x="3053664" y="5517232"/>
            <a:ext cx="1518336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6600" b="1" cap="all" dirty="0" smtClean="0">
                <a:ln w="0"/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?</a:t>
            </a:r>
            <a:endParaRPr lang="cs-CZ" sz="6600" b="1" cap="all" dirty="0">
              <a:ln w="0"/>
              <a:solidFill>
                <a:srgbClr val="FF00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cxnSp>
        <p:nvCxnSpPr>
          <p:cNvPr id="41" name="Přímá spojnice 40"/>
          <p:cNvCxnSpPr/>
          <p:nvPr/>
        </p:nvCxnSpPr>
        <p:spPr>
          <a:xfrm flipH="1" flipV="1">
            <a:off x="5013510" y="6093296"/>
            <a:ext cx="422586" cy="1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pic>
        <p:nvPicPr>
          <p:cNvPr id="3" name="Obrázek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29822" y="5832349"/>
            <a:ext cx="428571" cy="50405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436443">
            <a:off x="5728802" y="5052119"/>
            <a:ext cx="1040666" cy="479358"/>
          </a:xfrm>
          <a:prstGeom prst="rect">
            <a:avLst/>
          </a:prstGeom>
        </p:spPr>
      </p:pic>
      <p:sp>
        <p:nvSpPr>
          <p:cNvPr id="6" name="Výbuch 1 5"/>
          <p:cNvSpPr/>
          <p:nvPr/>
        </p:nvSpPr>
        <p:spPr>
          <a:xfrm>
            <a:off x="6912516" y="4723763"/>
            <a:ext cx="1691932" cy="918544"/>
          </a:xfrm>
          <a:prstGeom prst="irregularSeal1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2" name="Picture 26" descr="A0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42" y="3120081"/>
            <a:ext cx="707140" cy="625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5" descr="A0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9696" y="3122244"/>
            <a:ext cx="707140" cy="625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38" descr="A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8456" y="3120081"/>
            <a:ext cx="707140" cy="625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41" descr="A1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613" y="3120081"/>
            <a:ext cx="707140" cy="625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41" descr="A15">
            <a:hlinkClick r:id="rId12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073909" y="5796657"/>
            <a:ext cx="620536" cy="549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4072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9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5" presetClass="path" presetSubtype="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2.77778E-7 -3.7037E-6 L -1.22187 -0.00694 " pathEditMode="relative" rAng="0" ptsTypes="AA">
                                      <p:cBhvr>
                                        <p:cTn id="12" dur="8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094" y="-347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2.22222E-6 4.81481E-6 L 0.54167 -0.0016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83" y="-93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32" presetClass="emph" presetSubtype="0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  <p:bldLst>
      <p:bldP spid="31" grpId="0" animBg="1"/>
      <p:bldP spid="139264" grpId="0"/>
      <p:bldP spid="61" grpId="0"/>
      <p:bldP spid="38" grpId="0"/>
      <p:bldP spid="38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492375"/>
            <a:ext cx="8229600" cy="4525963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://www.dopravni-znacky.net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http://www.dopravni-znaceni-bsmorava.cz/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gta-2-guides.blogspot.com/2011/03/videojuegos-chanantes-gta2.html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oudění">
  <a:themeElements>
    <a:clrScheme name="Proudění 1">
      <a:dk1>
        <a:srgbClr val="000514"/>
      </a:dk1>
      <a:lt1>
        <a:srgbClr val="FFFFFF"/>
      </a:lt1>
      <a:dk2>
        <a:srgbClr val="003399"/>
      </a:dk2>
      <a:lt2>
        <a:srgbClr val="E5E5FF"/>
      </a:lt2>
      <a:accent1>
        <a:srgbClr val="0099CC"/>
      </a:accent1>
      <a:accent2>
        <a:srgbClr val="A886E0"/>
      </a:accent2>
      <a:accent3>
        <a:srgbClr val="AAADCA"/>
      </a:accent3>
      <a:accent4>
        <a:srgbClr val="DADADA"/>
      </a:accent4>
      <a:accent5>
        <a:srgbClr val="AACAE2"/>
      </a:accent5>
      <a:accent6>
        <a:srgbClr val="9879CB"/>
      </a:accent6>
      <a:hlink>
        <a:srgbClr val="FFCC00"/>
      </a:hlink>
      <a:folHlink>
        <a:srgbClr val="FFFFCC"/>
      </a:folHlink>
    </a:clrScheme>
    <a:fontScheme name="Proudění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udění 1">
        <a:dk1>
          <a:srgbClr val="000514"/>
        </a:dk1>
        <a:lt1>
          <a:srgbClr val="FFFFFF"/>
        </a:lt1>
        <a:dk2>
          <a:srgbClr val="003399"/>
        </a:dk2>
        <a:lt2>
          <a:srgbClr val="E5E5FF"/>
        </a:lt2>
        <a:accent1>
          <a:srgbClr val="0099CC"/>
        </a:accent1>
        <a:accent2>
          <a:srgbClr val="A886E0"/>
        </a:accent2>
        <a:accent3>
          <a:srgbClr val="AAADCA"/>
        </a:accent3>
        <a:accent4>
          <a:srgbClr val="DADADA"/>
        </a:accent4>
        <a:accent5>
          <a:srgbClr val="AACAE2"/>
        </a:accent5>
        <a:accent6>
          <a:srgbClr val="9879CB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2">
        <a:dk1>
          <a:srgbClr val="3E3E5C"/>
        </a:dk1>
        <a:lt1>
          <a:srgbClr val="FFFFFF"/>
        </a:lt1>
        <a:dk2>
          <a:srgbClr val="666699"/>
        </a:dk2>
        <a:lt2>
          <a:srgbClr val="DFDFE9"/>
        </a:lt2>
        <a:accent1>
          <a:srgbClr val="CC66FF"/>
        </a:accent1>
        <a:accent2>
          <a:srgbClr val="679ACD"/>
        </a:accent2>
        <a:accent3>
          <a:srgbClr val="B8B8CA"/>
        </a:accent3>
        <a:accent4>
          <a:srgbClr val="DADADA"/>
        </a:accent4>
        <a:accent5>
          <a:srgbClr val="E2B8FF"/>
        </a:accent5>
        <a:accent6>
          <a:srgbClr val="5D8BBA"/>
        </a:accent6>
        <a:hlink>
          <a:srgbClr val="CCE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3">
        <a:dk1>
          <a:srgbClr val="2A5400"/>
        </a:dk1>
        <a:lt1>
          <a:srgbClr val="FFFFFF"/>
        </a:lt1>
        <a:dk2>
          <a:srgbClr val="4A9400"/>
        </a:dk2>
        <a:lt2>
          <a:srgbClr val="BAE8BA"/>
        </a:lt2>
        <a:accent1>
          <a:srgbClr val="33CC33"/>
        </a:accent1>
        <a:accent2>
          <a:srgbClr val="99CC00"/>
        </a:accent2>
        <a:accent3>
          <a:srgbClr val="B1C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99FF33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4">
        <a:dk1>
          <a:srgbClr val="000000"/>
        </a:dk1>
        <a:lt1>
          <a:srgbClr val="FFFFFF"/>
        </a:lt1>
        <a:dk2>
          <a:srgbClr val="51596D"/>
        </a:dk2>
        <a:lt2>
          <a:srgbClr val="DDDDDD"/>
        </a:lt2>
        <a:accent1>
          <a:srgbClr val="787E8A"/>
        </a:accent1>
        <a:accent2>
          <a:srgbClr val="339966"/>
        </a:accent2>
        <a:accent3>
          <a:srgbClr val="B3B5BA"/>
        </a:accent3>
        <a:accent4>
          <a:srgbClr val="DADADA"/>
        </a:accent4>
        <a:accent5>
          <a:srgbClr val="BEC0C4"/>
        </a:accent5>
        <a:accent6>
          <a:srgbClr val="2D8A5C"/>
        </a:accent6>
        <a:hlink>
          <a:srgbClr val="00FFFF"/>
        </a:hlink>
        <a:folHlink>
          <a:srgbClr val="74B6D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5">
        <a:dk1>
          <a:srgbClr val="5C1F00"/>
        </a:dk1>
        <a:lt1>
          <a:srgbClr val="FFFFFF"/>
        </a:lt1>
        <a:dk2>
          <a:srgbClr val="8C0000"/>
        </a:dk2>
        <a:lt2>
          <a:srgbClr val="DFD293"/>
        </a:lt2>
        <a:accent1>
          <a:srgbClr val="FF6845"/>
        </a:accent1>
        <a:accent2>
          <a:srgbClr val="BE7960"/>
        </a:accent2>
        <a:accent3>
          <a:srgbClr val="C5AAAA"/>
        </a:accent3>
        <a:accent4>
          <a:srgbClr val="DADADA"/>
        </a:accent4>
        <a:accent5>
          <a:srgbClr val="FFB9B0"/>
        </a:accent5>
        <a:accent6>
          <a:srgbClr val="AC6D56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6">
        <a:dk1>
          <a:srgbClr val="5E4444"/>
        </a:dk1>
        <a:lt1>
          <a:srgbClr val="F7F3F3"/>
        </a:lt1>
        <a:dk2>
          <a:srgbClr val="8A6362"/>
        </a:dk2>
        <a:lt2>
          <a:srgbClr val="D8C1BA"/>
        </a:lt2>
        <a:accent1>
          <a:srgbClr val="CC6600"/>
        </a:accent1>
        <a:accent2>
          <a:srgbClr val="C16059"/>
        </a:accent2>
        <a:accent3>
          <a:srgbClr val="C4B7B7"/>
        </a:accent3>
        <a:accent4>
          <a:srgbClr val="D3D0D0"/>
        </a:accent4>
        <a:accent5>
          <a:srgbClr val="E2B8AA"/>
        </a:accent5>
        <a:accent6>
          <a:srgbClr val="AF5650"/>
        </a:accent6>
        <a:hlink>
          <a:srgbClr val="FFCC00"/>
        </a:hlink>
        <a:folHlink>
          <a:srgbClr val="CBB55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7">
        <a:dk1>
          <a:srgbClr val="7F6737"/>
        </a:dk1>
        <a:lt1>
          <a:srgbClr val="FFFFFF"/>
        </a:lt1>
        <a:dk2>
          <a:srgbClr val="BFA673"/>
        </a:dk2>
        <a:lt2>
          <a:srgbClr val="E6E3AA"/>
        </a:lt2>
        <a:accent1>
          <a:srgbClr val="FFCC00"/>
        </a:accent1>
        <a:accent2>
          <a:srgbClr val="808000"/>
        </a:accent2>
        <a:accent3>
          <a:srgbClr val="DCD0BC"/>
        </a:accent3>
        <a:accent4>
          <a:srgbClr val="DADADA"/>
        </a:accent4>
        <a:accent5>
          <a:srgbClr val="FFE2AA"/>
        </a:accent5>
        <a:accent6>
          <a:srgbClr val="737300"/>
        </a:accent6>
        <a:hlink>
          <a:srgbClr val="784700"/>
        </a:hlink>
        <a:folHlink>
          <a:srgbClr val="9A7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8">
        <a:dk1>
          <a:srgbClr val="4B2500"/>
        </a:dk1>
        <a:lt1>
          <a:srgbClr val="F9F0D3"/>
        </a:lt1>
        <a:dk2>
          <a:srgbClr val="A69564"/>
        </a:dk2>
        <a:lt2>
          <a:srgbClr val="EFDEAF"/>
        </a:lt2>
        <a:accent1>
          <a:srgbClr val="FFFFE3"/>
        </a:accent1>
        <a:accent2>
          <a:srgbClr val="BFBFA7"/>
        </a:accent2>
        <a:accent3>
          <a:srgbClr val="FBF6E6"/>
        </a:accent3>
        <a:accent4>
          <a:srgbClr val="3F1E00"/>
        </a:accent4>
        <a:accent5>
          <a:srgbClr val="FFFFEF"/>
        </a:accent5>
        <a:accent6>
          <a:srgbClr val="ADAD97"/>
        </a:accent6>
        <a:hlink>
          <a:srgbClr val="7B6D47"/>
        </a:hlink>
        <a:folHlink>
          <a:srgbClr val="A99D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udění 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ECFF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2D2D8A"/>
        </a:accent6>
        <a:hlink>
          <a:srgbClr val="6600FF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426</TotalTime>
  <Words>276</Words>
  <Application>Microsoft Office PowerPoint</Application>
  <PresentationFormat>Předvádění na obrazovce (4:3)</PresentationFormat>
  <Paragraphs>71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Proudění</vt:lpstr>
      <vt:lpstr>Dopravní značky</vt:lpstr>
      <vt:lpstr>Opakování značek</vt:lpstr>
      <vt:lpstr>Opakování značek</vt:lpstr>
      <vt:lpstr>Opakování značek</vt:lpstr>
      <vt:lpstr>Opakování značek</vt:lpstr>
      <vt:lpstr>Opakování značek</vt:lpstr>
      <vt:lpstr>Opakování značek</vt:lpstr>
      <vt:lpstr>Opakování značek</vt:lpstr>
      <vt:lpstr>Opakování značek</vt:lpstr>
      <vt:lpstr>Opakování značek</vt:lpstr>
      <vt:lpstr>Odkazy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Bery</dc:creator>
  <cp:lastModifiedBy>Petr</cp:lastModifiedBy>
  <cp:revision>103</cp:revision>
  <dcterms:created xsi:type="dcterms:W3CDTF">2010-12-29T15:30:00Z</dcterms:created>
  <dcterms:modified xsi:type="dcterms:W3CDTF">2012-03-01T16:07:17Z</dcterms:modified>
</cp:coreProperties>
</file>