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0" r:id="rId11"/>
    <p:sldId id="264" r:id="rId12"/>
    <p:sldId id="271" r:id="rId13"/>
    <p:sldId id="265" r:id="rId14"/>
    <p:sldId id="266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1D414-7684-4AA7-83C1-BEB7156E368F}" type="datetimeFigureOut">
              <a:rPr lang="cs-CZ" smtClean="0"/>
              <a:pPr/>
              <a:t>18. 3. 2013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3E129-99FC-4018-BC7A-4F8EF82C2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	</a:t>
            </a:r>
            <a:r>
              <a:rPr lang="cs-CZ" sz="1800" b="1" dirty="0"/>
              <a:t> </a:t>
            </a:r>
            <a:r>
              <a:rPr lang="cs-CZ" sz="1800" b="1" dirty="0" smtClean="0"/>
              <a:t>	VY_32_INOVACE_17_14_Opracování plastů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		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			Mgr. Tomáš </a:t>
            </a:r>
            <a:r>
              <a:rPr lang="cs-CZ" sz="1700" dirty="0" err="1" smtClean="0"/>
              <a:t>Fliedr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	Člověk a svět práce/Pracovní činnosti/Práce s technickými materiály</a:t>
            </a: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	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</a:t>
            </a:r>
            <a:r>
              <a:rPr lang="cs-CZ" sz="1700" dirty="0"/>
              <a:t>	Materiál je určen pro žáky </a:t>
            </a:r>
            <a:r>
              <a:rPr lang="cs-CZ" sz="1700" dirty="0" smtClean="0"/>
              <a:t>6. </a:t>
            </a:r>
            <a:r>
              <a:rPr lang="cs-CZ" sz="1700" dirty="0"/>
              <a:t>ročníku. </a:t>
            </a:r>
            <a:r>
              <a:rPr lang="cs-CZ" sz="1700" dirty="0" smtClean="0"/>
              <a:t>Seznamuje žáky se základními operacemi obrábění plastů.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	VI. </a:t>
            </a:r>
            <a:r>
              <a:rPr lang="cs-CZ" sz="1700" smtClean="0"/>
              <a:t>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</a:t>
            </a:r>
            <a:r>
              <a:rPr lang="cs-CZ" sz="1700" dirty="0" smtClean="0"/>
              <a:t>26. </a:t>
            </a:r>
            <a:r>
              <a:rPr lang="cs-CZ" sz="1700" dirty="0" smtClean="0"/>
              <a:t>2. 2013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Opracování plastů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Zpracování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u="sng" dirty="0" smtClean="0"/>
              <a:t>Obrábění plastů </a:t>
            </a:r>
          </a:p>
          <a:p>
            <a:pPr>
              <a:buNone/>
            </a:pPr>
            <a:r>
              <a:rPr lang="cs-CZ" dirty="0" smtClean="0"/>
              <a:t>- třískové (řezání, pilování, broušení, vrtání…)</a:t>
            </a:r>
          </a:p>
          <a:p>
            <a:pPr>
              <a:buNone/>
            </a:pPr>
            <a:r>
              <a:rPr lang="cs-CZ" dirty="0" smtClean="0"/>
              <a:t>- formování za tepla (ohýbání)</a:t>
            </a:r>
          </a:p>
          <a:p>
            <a:pPr>
              <a:buNone/>
            </a:pPr>
            <a:r>
              <a:rPr lang="cs-CZ" u="sng" dirty="0" smtClean="0"/>
              <a:t>Tvarování plastů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- lisování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- vstřikování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- lití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- vtlačování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Upínání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upínání plastů do svěráku používáme ochranné destičky, aby se materiál nepoškodil.</a:t>
            </a:r>
            <a:endParaRPr lang="cs-CZ" dirty="0"/>
          </a:p>
        </p:txBody>
      </p:sp>
      <p:pic>
        <p:nvPicPr>
          <p:cNvPr id="4" name="Obrázek 3" descr="P11105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2928934"/>
            <a:ext cx="3643306" cy="2732480"/>
          </a:xfrm>
          <a:prstGeom prst="rect">
            <a:avLst/>
          </a:prstGeom>
        </p:spPr>
      </p:pic>
      <p:cxnSp>
        <p:nvCxnSpPr>
          <p:cNvPr id="8" name="Přímá spojovací šipka 7"/>
          <p:cNvCxnSpPr/>
          <p:nvPr/>
        </p:nvCxnSpPr>
        <p:spPr>
          <a:xfrm rot="10800000" flipV="1">
            <a:off x="4214810" y="4857760"/>
            <a:ext cx="2643206" cy="357190"/>
          </a:xfrm>
          <a:prstGeom prst="straightConnector1">
            <a:avLst/>
          </a:prstGeom>
          <a:ln w="698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000760" y="3857628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upínání můžeme použít i dřevěné destičky nebo špalíky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Řezání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Nejčastěji používáme pilu na kov a na dřevo.</a:t>
            </a:r>
            <a:endParaRPr lang="cs-CZ" dirty="0"/>
          </a:p>
        </p:txBody>
      </p:sp>
      <p:pic>
        <p:nvPicPr>
          <p:cNvPr id="5" name="Obrázek 4" descr="P11105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85721" y="2786058"/>
            <a:ext cx="4000527" cy="3000396"/>
          </a:xfrm>
          <a:prstGeom prst="rect">
            <a:avLst/>
          </a:prstGeom>
        </p:spPr>
      </p:pic>
      <p:pic>
        <p:nvPicPr>
          <p:cNvPr id="7" name="Obrázek 6" descr="P11105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476753" y="2809875"/>
            <a:ext cx="4190997" cy="314324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Řezání polystyrenu</a:t>
            </a:r>
            <a:endParaRPr lang="cs-CZ" dirty="0"/>
          </a:p>
        </p:txBody>
      </p:sp>
      <p:pic>
        <p:nvPicPr>
          <p:cNvPr id="4" name="Zástupný symbol pro obsah 3" descr="P11105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968353" y="1889244"/>
            <a:ext cx="5398574" cy="404893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tříhání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Fólie stříháme nůžkami, u silnějšího materiálu můžeme použít i nůžky na plech.</a:t>
            </a:r>
            <a:endParaRPr lang="cs-CZ" dirty="0"/>
          </a:p>
        </p:txBody>
      </p:sp>
      <p:pic>
        <p:nvPicPr>
          <p:cNvPr id="4" name="Obrázek 3" descr="P11105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2786058"/>
            <a:ext cx="5072066" cy="3804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Pilování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Používáme pilníky s jednoduchým sekem.</a:t>
            </a:r>
            <a:endParaRPr lang="cs-CZ" dirty="0"/>
          </a:p>
        </p:txBody>
      </p:sp>
      <p:pic>
        <p:nvPicPr>
          <p:cNvPr id="4" name="Obrázek 3" descr="P1110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714620"/>
            <a:ext cx="4286280" cy="3214710"/>
          </a:xfrm>
          <a:prstGeom prst="rect">
            <a:avLst/>
          </a:prstGeom>
        </p:spPr>
      </p:pic>
      <p:pic>
        <p:nvPicPr>
          <p:cNvPr id="5" name="Obrázek 4" descr="P11105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714620"/>
            <a:ext cx="4286280" cy="32147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Vrtání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Můžeme použít vrtáky do dřeva i vrtáky na kov,</a:t>
            </a:r>
          </a:p>
          <a:p>
            <a:pPr>
              <a:buNone/>
            </a:pPr>
            <a:r>
              <a:rPr lang="cs-CZ" dirty="0" smtClean="0"/>
              <a:t>jejich použití volíme dle průměru otvorů.</a:t>
            </a:r>
          </a:p>
          <a:p>
            <a:pPr>
              <a:buNone/>
            </a:pPr>
            <a:r>
              <a:rPr lang="cs-CZ" dirty="0" smtClean="0"/>
              <a:t>(větší otvory  - vrtáky do dřeva).</a:t>
            </a:r>
            <a:endParaRPr lang="cs-CZ" dirty="0"/>
          </a:p>
        </p:txBody>
      </p:sp>
      <p:pic>
        <p:nvPicPr>
          <p:cNvPr id="4" name="Obrázek 3" descr="P10177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3429000"/>
            <a:ext cx="4310061" cy="323254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Můžeme použít různé druhy vrtáků</a:t>
            </a:r>
            <a:endParaRPr lang="cs-CZ" dirty="0"/>
          </a:p>
        </p:txBody>
      </p:sp>
      <p:pic>
        <p:nvPicPr>
          <p:cNvPr id="4" name="Zástupný symbol pro obsah 3" descr="P10177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" y="2071678"/>
            <a:ext cx="3905277" cy="2928958"/>
          </a:xfrm>
        </p:spPr>
      </p:pic>
      <p:pic>
        <p:nvPicPr>
          <p:cNvPr id="5" name="Obrázek 4" descr="P10177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2786058"/>
            <a:ext cx="4286248" cy="321468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Broušení a leštění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broušení používáme jemné brusné papíry. Broušení provádíme za mokra.</a:t>
            </a:r>
          </a:p>
          <a:p>
            <a:endParaRPr lang="cs-CZ" dirty="0"/>
          </a:p>
          <a:p>
            <a:r>
              <a:rPr lang="cs-CZ" dirty="0" smtClean="0"/>
              <a:t>K leštění používáme leštící pasty, leštění provádíme pomocí leštících kotoučů.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Brusný papír</a:t>
            </a:r>
            <a:endParaRPr lang="cs-CZ" dirty="0"/>
          </a:p>
        </p:txBody>
      </p:sp>
      <p:pic>
        <p:nvPicPr>
          <p:cNvPr id="4" name="Zástupný symbol pro obsah 3" descr="P10177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357298"/>
            <a:ext cx="6034617" cy="4525963"/>
          </a:xfrm>
        </p:spPr>
      </p:pic>
      <p:cxnSp>
        <p:nvCxnSpPr>
          <p:cNvPr id="6" name="Přímá spojovací šipka 5"/>
          <p:cNvCxnSpPr/>
          <p:nvPr/>
        </p:nvCxnSpPr>
        <p:spPr>
          <a:xfrm rot="10800000">
            <a:off x="4286248" y="3929066"/>
            <a:ext cx="3429024" cy="71438"/>
          </a:xfrm>
          <a:prstGeom prst="straightConnector1">
            <a:avLst/>
          </a:prstGeom>
          <a:ln w="666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929454" y="2857496"/>
            <a:ext cx="2071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broušení plastů používáme jemné brusné papíry.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Ohýbání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Využíváme  vlastnosti termoplastů, které se</a:t>
            </a:r>
          </a:p>
          <a:p>
            <a:pPr>
              <a:buNone/>
            </a:pPr>
            <a:r>
              <a:rPr lang="cs-CZ" dirty="0" smtClean="0"/>
              <a:t>při teplotách od 80 – 150°C dají formovat a</a:t>
            </a:r>
          </a:p>
          <a:p>
            <a:pPr>
              <a:buNone/>
            </a:pPr>
            <a:r>
              <a:rPr lang="cs-CZ" dirty="0" smtClean="0"/>
              <a:t>tvářet. Po ochlazení si zachovají získaný tvar.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Jako zdroj tepla můžeme použít např. elektrický</a:t>
            </a:r>
          </a:p>
          <a:p>
            <a:pPr>
              <a:buNone/>
            </a:pPr>
            <a:r>
              <a:rPr lang="cs-CZ" dirty="0" smtClean="0"/>
              <a:t>vařič, žehličku, horkovzdušnou pistoli apod.</a:t>
            </a:r>
          </a:p>
          <a:p>
            <a:pPr>
              <a:buNone/>
            </a:pPr>
            <a:r>
              <a:rPr lang="cs-CZ" dirty="0" smtClean="0"/>
              <a:t>Ohýbání provádíme v ruce nebo přes hranu.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Lepení plastů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V současné době je na trhu velké množství lepidel, vždy bychom se měli řídit návodem a doporučením výrobců.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Všechny použité obrázky – archiv autora.</a:t>
            </a:r>
          </a:p>
          <a:p>
            <a:pPr>
              <a:buNone/>
            </a:pPr>
            <a:r>
              <a:rPr lang="cs-CZ" dirty="0" smtClean="0"/>
              <a:t>Není-li uvedeno jinak, </a:t>
            </a:r>
            <a:r>
              <a:rPr lang="cs-CZ" smtClean="0"/>
              <a:t>vlastní práce autora.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242</Words>
  <Application>Microsoft Office PowerPoint</Application>
  <PresentationFormat>Předvádění na obrazovce (4:3)</PresentationFormat>
  <Paragraphs>72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Opracování plastů</vt:lpstr>
      <vt:lpstr>Zpracování plastů</vt:lpstr>
      <vt:lpstr>Upínání plastů</vt:lpstr>
      <vt:lpstr>Řezání plastů</vt:lpstr>
      <vt:lpstr>Řezání polystyrenu</vt:lpstr>
      <vt:lpstr>Stříhání plastů</vt:lpstr>
      <vt:lpstr>Pilování plastů</vt:lpstr>
      <vt:lpstr>Vrtání plastů</vt:lpstr>
      <vt:lpstr>Můžeme použít různé druhy vrtáků</vt:lpstr>
      <vt:lpstr>Broušení a leštění plastů</vt:lpstr>
      <vt:lpstr>Brusný papír</vt:lpstr>
      <vt:lpstr>Ohýbání plastů</vt:lpstr>
      <vt:lpstr>Lepení plastů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Fliedrovi</dc:creator>
  <cp:lastModifiedBy>Tomáš Fliedr</cp:lastModifiedBy>
  <cp:revision>14</cp:revision>
  <dcterms:created xsi:type="dcterms:W3CDTF">2012-02-02T20:50:19Z</dcterms:created>
  <dcterms:modified xsi:type="dcterms:W3CDTF">2013-03-18T10:53:11Z</dcterms:modified>
</cp:coreProperties>
</file>