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61" r:id="rId3"/>
    <p:sldId id="257" r:id="rId4"/>
    <p:sldId id="268" r:id="rId5"/>
    <p:sldId id="262" r:id="rId6"/>
    <p:sldId id="263" r:id="rId7"/>
    <p:sldId id="270" r:id="rId8"/>
    <p:sldId id="271" r:id="rId9"/>
    <p:sldId id="259" r:id="rId10"/>
    <p:sldId id="272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23281" autoAdjust="0"/>
    <p:restoredTop sz="85028" autoAdjust="0"/>
  </p:normalViewPr>
  <p:slideViewPr>
    <p:cSldViewPr>
      <p:cViewPr varScale="1">
        <p:scale>
          <a:sx n="71" d="100"/>
          <a:sy n="71" d="100"/>
        </p:scale>
        <p:origin x="-252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5BCC34-DEB8-426D-8EAD-26FDBA9B7F33}" type="datetimeFigureOut">
              <a:rPr lang="cs-CZ" smtClean="0"/>
              <a:pPr/>
              <a:t>12.3.2013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FABEE6-4102-41CC-B8AC-C9BB17616EF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5BCC34-DEB8-426D-8EAD-26FDBA9B7F33}" type="datetimeFigureOut">
              <a:rPr lang="cs-CZ" smtClean="0"/>
              <a:pPr/>
              <a:t>12.3.2013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FABEE6-4102-41CC-B8AC-C9BB17616EF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5BCC34-DEB8-426D-8EAD-26FDBA9B7F33}" type="datetimeFigureOut">
              <a:rPr lang="cs-CZ" smtClean="0"/>
              <a:pPr/>
              <a:t>12.3.2013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FABEE6-4102-41CC-B8AC-C9BB17616EF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5BCC34-DEB8-426D-8EAD-26FDBA9B7F33}" type="datetimeFigureOut">
              <a:rPr lang="cs-CZ" smtClean="0"/>
              <a:pPr/>
              <a:t>12.3.2013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FABEE6-4102-41CC-B8AC-C9BB17616EF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5BCC34-DEB8-426D-8EAD-26FDBA9B7F33}" type="datetimeFigureOut">
              <a:rPr lang="cs-CZ" smtClean="0"/>
              <a:pPr/>
              <a:t>12.3.2013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FABEE6-4102-41CC-B8AC-C9BB17616EF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5BCC34-DEB8-426D-8EAD-26FDBA9B7F33}" type="datetimeFigureOut">
              <a:rPr lang="cs-CZ" smtClean="0"/>
              <a:pPr/>
              <a:t>12.3.2013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FABEE6-4102-41CC-B8AC-C9BB17616EF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5BCC34-DEB8-426D-8EAD-26FDBA9B7F33}" type="datetimeFigureOut">
              <a:rPr lang="cs-CZ" smtClean="0"/>
              <a:pPr/>
              <a:t>12.3.2013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FABEE6-4102-41CC-B8AC-C9BB17616EF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5BCC34-DEB8-426D-8EAD-26FDBA9B7F33}" type="datetimeFigureOut">
              <a:rPr lang="cs-CZ" smtClean="0"/>
              <a:pPr/>
              <a:t>12.3.2013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FABEE6-4102-41CC-B8AC-C9BB17616EF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5BCC34-DEB8-426D-8EAD-26FDBA9B7F33}" type="datetimeFigureOut">
              <a:rPr lang="cs-CZ" smtClean="0"/>
              <a:pPr/>
              <a:t>12.3.2013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FABEE6-4102-41CC-B8AC-C9BB17616EF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5BCC34-DEB8-426D-8EAD-26FDBA9B7F33}" type="datetimeFigureOut">
              <a:rPr lang="cs-CZ" smtClean="0"/>
              <a:pPr/>
              <a:t>12.3.2013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FABEE6-4102-41CC-B8AC-C9BB17616EF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5BCC34-DEB8-426D-8EAD-26FDBA9B7F33}" type="datetimeFigureOut">
              <a:rPr lang="cs-CZ" smtClean="0"/>
              <a:pPr/>
              <a:t>12.3.2013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FABEE6-4102-41CC-B8AC-C9BB17616EF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95BCC34-DEB8-426D-8EAD-26FDBA9B7F33}" type="datetimeFigureOut">
              <a:rPr lang="cs-CZ" smtClean="0"/>
              <a:pPr/>
              <a:t>12.3.2013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3FABEE6-4102-41CC-B8AC-C9BB17616EFB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pPr hangingPunct="0"/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5072074"/>
            <a:ext cx="6400800" cy="566726"/>
          </a:xfrm>
        </p:spPr>
        <p:txBody>
          <a:bodyPr>
            <a:normAutofit fontScale="47500" lnSpcReduction="20000"/>
          </a:bodyPr>
          <a:lstStyle/>
          <a:p>
            <a:pPr hangingPunct="0"/>
            <a:r>
              <a:rPr lang="cs-CZ" i="1" dirty="0" smtClean="0"/>
              <a:t>Autorem materiálu a všech jeho částí, není-li uvedeno jinak,</a:t>
            </a:r>
            <a:endParaRPr lang="cs-CZ" dirty="0" smtClean="0"/>
          </a:p>
          <a:p>
            <a:pPr hangingPunct="0"/>
            <a:r>
              <a:rPr lang="cs-CZ" i="1" dirty="0" smtClean="0"/>
              <a:t>Je Mgr. Zdena Hanušová</a:t>
            </a:r>
            <a:endParaRPr lang="cs-CZ" dirty="0" smtClean="0"/>
          </a:p>
          <a:p>
            <a:endParaRPr lang="cs-CZ" dirty="0"/>
          </a:p>
        </p:txBody>
      </p:sp>
      <p:pic>
        <p:nvPicPr>
          <p:cNvPr id="4" name="Picture 3"/>
          <p:cNvPicPr/>
          <p:nvPr/>
        </p:nvPicPr>
        <p:blipFill>
          <a:blip r:embed="rId2" cstate="print">
            <a:extLst>
              <a:ext uri="{28A0092B-C50C-407E-A947-70E740481C1C}">
                <a14:useLocalDpi xmlns="" xmlns:wpc="http://schemas.microsoft.com/office/word/2010/wordprocessingCanvas" xmlns:mc="http://schemas.openxmlformats.org/markup-compatibility/2006" xmlns:o="urn:schemas-microsoft-com:office:office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xmlns:a14="http://schemas.microsoft.com/office/drawing/2010/main" xmlns:pic="http://schemas.openxmlformats.org/drawingml/2006/picture" xmlns:lc="http://schemas.openxmlformats.org/drawingml/2006/lockedCanvas" val="0"/>
              </a:ext>
            </a:extLst>
          </a:blip>
          <a:srcRect/>
          <a:stretch>
            <a:fillRect/>
          </a:stretch>
        </p:blipFill>
        <p:spPr bwMode="auto">
          <a:xfrm>
            <a:off x="3286116" y="6143644"/>
            <a:ext cx="2735580" cy="530197"/>
          </a:xfrm>
          <a:prstGeom prst="rect">
            <a:avLst/>
          </a:prstGeom>
          <a:noFill/>
          <a:ln>
            <a:noFill/>
          </a:ln>
          <a:effectLst/>
          <a:extLst/>
        </p:spPr>
      </p:pic>
      <p:sp>
        <p:nvSpPr>
          <p:cNvPr id="5" name="Obdélník 4"/>
          <p:cNvSpPr/>
          <p:nvPr/>
        </p:nvSpPr>
        <p:spPr>
          <a:xfrm>
            <a:off x="1643042" y="714356"/>
            <a:ext cx="5572148" cy="258532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b="1" dirty="0" smtClean="0"/>
              <a:t>Název školy</a:t>
            </a:r>
            <a:r>
              <a:rPr lang="cs-CZ" dirty="0" smtClean="0"/>
              <a:t>: Základní škola Chomutov, Písečná 5144</a:t>
            </a:r>
            <a:br>
              <a:rPr lang="cs-CZ" dirty="0" smtClean="0"/>
            </a:br>
            <a:r>
              <a:rPr lang="cs-CZ" b="1" dirty="0" smtClean="0"/>
              <a:t>Název materiálu</a:t>
            </a:r>
            <a:r>
              <a:rPr lang="cs-CZ" dirty="0" smtClean="0"/>
              <a:t>: VY_22_INOVACE_08_</a:t>
            </a:r>
            <a:r>
              <a:rPr lang="cs-CZ" dirty="0" err="1" smtClean="0"/>
              <a:t>Wall</a:t>
            </a:r>
            <a:r>
              <a:rPr lang="cs-CZ" dirty="0" smtClean="0"/>
              <a:t> </a:t>
            </a:r>
            <a:r>
              <a:rPr lang="cs-CZ" dirty="0" err="1" smtClean="0"/>
              <a:t>Street</a:t>
            </a:r>
            <a:r>
              <a:rPr lang="cs-CZ" dirty="0" smtClean="0"/>
              <a:t>_zh1</a:t>
            </a:r>
            <a:br>
              <a:rPr lang="cs-CZ" dirty="0" smtClean="0"/>
            </a:br>
            <a:r>
              <a:rPr lang="cs-CZ" b="1" dirty="0" smtClean="0"/>
              <a:t>Číslo projektu</a:t>
            </a:r>
            <a:r>
              <a:rPr lang="cs-CZ" dirty="0" smtClean="0"/>
              <a:t>: CZ 1.07/1.4.00/21.3355</a:t>
            </a:r>
            <a:br>
              <a:rPr lang="cs-CZ" dirty="0" smtClean="0"/>
            </a:br>
            <a:r>
              <a:rPr lang="cs-CZ" b="1" dirty="0" smtClean="0"/>
              <a:t>Autor</a:t>
            </a:r>
            <a:r>
              <a:rPr lang="cs-CZ" dirty="0" smtClean="0"/>
              <a:t>: Mgr. Zdena Hanušová</a:t>
            </a:r>
            <a:br>
              <a:rPr lang="cs-CZ" dirty="0" smtClean="0"/>
            </a:br>
            <a:r>
              <a:rPr lang="cs-CZ" b="1" dirty="0" smtClean="0"/>
              <a:t>Datum tvorby</a:t>
            </a:r>
            <a:r>
              <a:rPr lang="cs-CZ" dirty="0" smtClean="0"/>
              <a:t>: 01.02.2013</a:t>
            </a:r>
            <a:br>
              <a:rPr lang="cs-CZ" dirty="0" smtClean="0"/>
            </a:br>
            <a:r>
              <a:rPr lang="cs-CZ" b="1" dirty="0" smtClean="0"/>
              <a:t>Cílový ročník</a:t>
            </a:r>
            <a:r>
              <a:rPr lang="cs-CZ" dirty="0" smtClean="0"/>
              <a:t>: </a:t>
            </a:r>
            <a:r>
              <a:rPr lang="cs-CZ" dirty="0" smtClean="0"/>
              <a:t>9. </a:t>
            </a:r>
            <a:r>
              <a:rPr lang="cs-CZ" smtClean="0"/>
              <a:t>ročník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b="1" dirty="0" smtClean="0"/>
              <a:t>Vzdělávací oblast: </a:t>
            </a:r>
            <a:r>
              <a:rPr lang="cs-CZ" dirty="0" smtClean="0"/>
              <a:t>Anglický jazyk</a:t>
            </a:r>
            <a:br>
              <a:rPr lang="cs-CZ" dirty="0" smtClean="0"/>
            </a:br>
            <a:r>
              <a:rPr lang="cs-CZ" b="1" dirty="0" smtClean="0"/>
              <a:t>Klíčové slovo: burza, banky, podnikání.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b="1" dirty="0" smtClean="0"/>
              <a:t>Anotace: Prezentace fotografií z </a:t>
            </a:r>
            <a:r>
              <a:rPr lang="cs-CZ" b="1" dirty="0" err="1" smtClean="0"/>
              <a:t>Wall</a:t>
            </a:r>
            <a:r>
              <a:rPr lang="cs-CZ" b="1" dirty="0" smtClean="0"/>
              <a:t> </a:t>
            </a:r>
            <a:r>
              <a:rPr lang="cs-CZ" b="1" dirty="0" err="1" smtClean="0"/>
              <a:t>Street</a:t>
            </a:r>
            <a:r>
              <a:rPr lang="cs-CZ" b="1" dirty="0" smtClean="0"/>
              <a:t>.</a:t>
            </a:r>
            <a:endParaRPr lang="cs-CZ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err="1" smtClean="0"/>
              <a:t>Wall</a:t>
            </a:r>
            <a:r>
              <a:rPr lang="cs-CZ" dirty="0" smtClean="0"/>
              <a:t> </a:t>
            </a:r>
            <a:r>
              <a:rPr lang="cs-CZ" dirty="0" err="1" smtClean="0"/>
              <a:t>Street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28596" y="1571612"/>
            <a:ext cx="8286808" cy="478634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dirty="0" err="1" smtClean="0"/>
              <a:t>Wall</a:t>
            </a:r>
            <a:r>
              <a:rPr lang="cs-CZ" sz="2800" dirty="0" smtClean="0"/>
              <a:t>-</a:t>
            </a:r>
            <a:r>
              <a:rPr lang="cs-CZ" sz="2800" dirty="0" err="1" smtClean="0"/>
              <a:t>street</a:t>
            </a:r>
            <a:r>
              <a:rPr lang="cs-CZ" sz="2800" dirty="0" smtClean="0"/>
              <a:t>-bull.</a:t>
            </a:r>
            <a:endParaRPr lang="cs-CZ" sz="28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28596" y="1643050"/>
            <a:ext cx="8286808" cy="485778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2400" dirty="0" smtClean="0"/>
              <a:t>Wall Street is a street in the southern part of the island of Manhattan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pic>
        <p:nvPicPr>
          <p:cNvPr id="3074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00034" y="1643050"/>
            <a:ext cx="8143932" cy="471490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sz="2800" dirty="0" smtClean="0"/>
              <a:t>Wall Street is a narrow street in </a:t>
            </a:r>
            <a:r>
              <a:rPr lang="en-US" sz="2800" dirty="0" err="1" smtClean="0"/>
              <a:t>Manhanttonu</a:t>
            </a:r>
            <a:r>
              <a:rPr lang="en-US" sz="2800" dirty="0" smtClean="0"/>
              <a:t>. It is the historic heart of the financial office where the first residence </a:t>
            </a:r>
            <a:r>
              <a:rPr lang="en-US" sz="2800" dirty="0" err="1" smtClean="0"/>
              <a:t>Excha</a:t>
            </a:r>
            <a:r>
              <a:rPr lang="cs-CZ" sz="2800" dirty="0" err="1" smtClean="0"/>
              <a:t>nge</a:t>
            </a:r>
            <a:r>
              <a:rPr lang="cs-CZ" sz="2800" dirty="0" smtClean="0"/>
              <a:t>.</a:t>
            </a:r>
            <a:endParaRPr lang="cs-CZ" sz="2800" dirty="0"/>
          </a:p>
        </p:txBody>
      </p:sp>
      <p:pic>
        <p:nvPicPr>
          <p:cNvPr id="614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42910" y="1500174"/>
            <a:ext cx="7858180" cy="495459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0034" y="214290"/>
            <a:ext cx="8215370" cy="1143000"/>
          </a:xfrm>
        </p:spPr>
        <p:txBody>
          <a:bodyPr>
            <a:normAutofit/>
          </a:bodyPr>
          <a:lstStyle/>
          <a:p>
            <a:r>
              <a:rPr lang="cs-CZ" sz="2400" dirty="0" smtClean="0"/>
              <a:t>M</a:t>
            </a:r>
            <a:r>
              <a:rPr lang="en-US" sz="2400" dirty="0" err="1" smtClean="0"/>
              <a:t>ain</a:t>
            </a:r>
            <a:r>
              <a:rPr lang="en-US" sz="2400" dirty="0" smtClean="0"/>
              <a:t> building of the Wall Street</a:t>
            </a:r>
            <a:r>
              <a:rPr lang="cs-CZ" sz="2400" dirty="0" smtClean="0"/>
              <a:t> </a:t>
            </a:r>
            <a:r>
              <a:rPr lang="cs-CZ" sz="2400" dirty="0" err="1" smtClean="0"/>
              <a:t>is</a:t>
            </a:r>
            <a:r>
              <a:rPr lang="en-US" sz="2400" dirty="0" smtClean="0"/>
              <a:t> Federally Hall and the New York Stock Exchange at the corner of Broad Street.</a:t>
            </a:r>
            <a:endParaRPr lang="cs-CZ" sz="2400" dirty="0"/>
          </a:p>
        </p:txBody>
      </p:sp>
      <p:pic>
        <p:nvPicPr>
          <p:cNvPr id="7170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14348" y="1357298"/>
            <a:ext cx="8072494" cy="485778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dirty="0" err="1" smtClean="0"/>
              <a:t>Trinity</a:t>
            </a:r>
            <a:r>
              <a:rPr lang="cs-CZ" sz="2800" dirty="0" smtClean="0"/>
              <a:t> </a:t>
            </a:r>
            <a:r>
              <a:rPr lang="cs-CZ" sz="2800" dirty="0" err="1" smtClean="0"/>
              <a:t>church</a:t>
            </a:r>
            <a:r>
              <a:rPr lang="cs-CZ" sz="2800" dirty="0" smtClean="0"/>
              <a:t> </a:t>
            </a:r>
            <a:r>
              <a:rPr lang="en-US" sz="2800" dirty="0" smtClean="0"/>
              <a:t>from Wall Street. It is one of the oldest surviving churches in the New York</a:t>
            </a:r>
            <a:r>
              <a:rPr lang="cs-CZ" sz="2800" dirty="0" smtClean="0"/>
              <a:t>.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57159" y="1357298"/>
            <a:ext cx="8429684" cy="52864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40 </a:t>
            </a:r>
            <a:r>
              <a:rPr lang="cs-CZ" sz="2800" dirty="0" err="1" smtClean="0"/>
              <a:t>Wall</a:t>
            </a:r>
            <a:r>
              <a:rPr lang="cs-CZ" sz="2800" dirty="0" smtClean="0"/>
              <a:t> </a:t>
            </a:r>
            <a:r>
              <a:rPr lang="cs-CZ" sz="2800" dirty="0" err="1" smtClean="0"/>
              <a:t>Street</a:t>
            </a:r>
            <a:r>
              <a:rPr lang="cs-CZ" sz="2800" dirty="0" smtClean="0"/>
              <a:t>. </a:t>
            </a:r>
            <a:r>
              <a:rPr lang="en-US" sz="2800" dirty="0" smtClean="0"/>
              <a:t>Today the skyscraper known as Trump</a:t>
            </a:r>
            <a:r>
              <a:rPr lang="cs-CZ" sz="2800" dirty="0" smtClean="0"/>
              <a:t> </a:t>
            </a:r>
            <a:r>
              <a:rPr lang="cs-CZ" sz="2800" dirty="0" err="1" smtClean="0"/>
              <a:t>building</a:t>
            </a:r>
            <a:r>
              <a:rPr lang="cs-CZ" sz="2800" dirty="0" smtClean="0"/>
              <a:t>.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28597" y="1500174"/>
            <a:ext cx="8286808" cy="47402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M</a:t>
            </a:r>
            <a:r>
              <a:rPr lang="en-US" sz="2400" dirty="0" smtClean="0"/>
              <a:t>any American stock exchange</a:t>
            </a:r>
            <a:r>
              <a:rPr lang="cs-CZ" sz="2400" dirty="0" smtClean="0"/>
              <a:t>s</a:t>
            </a:r>
            <a:r>
              <a:rPr lang="en-US" sz="2400" dirty="0" smtClean="0"/>
              <a:t> and exchange markets has its headquarters on Wall Street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57158" y="1500174"/>
            <a:ext cx="8358246" cy="492922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hangingPunct="0"/>
            <a:r>
              <a:rPr lang="cs-CZ" dirty="0" smtClean="0"/>
              <a:t>(2013 – 02 – 01)</a:t>
            </a:r>
          </a:p>
          <a:p>
            <a:pPr hangingPunct="0"/>
            <a:r>
              <a:rPr lang="cs-CZ" dirty="0" smtClean="0"/>
              <a:t>Zdroje: vlastní archiv autorky.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93</TotalTime>
  <Words>153</Words>
  <Application>Microsoft Office PowerPoint</Application>
  <PresentationFormat>Předvádění na obrazovce (4:3)</PresentationFormat>
  <Paragraphs>14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sady Office</vt:lpstr>
      <vt:lpstr> </vt:lpstr>
      <vt:lpstr>Wall Street.</vt:lpstr>
      <vt:lpstr>Wall-street-bull.</vt:lpstr>
      <vt:lpstr>Wall Street is a street in the southern part of the island of Manhattan.</vt:lpstr>
      <vt:lpstr>Wall Street is a narrow street in Manhanttonu. It is the historic heart of the financial office where the first residence Exchange.</vt:lpstr>
      <vt:lpstr>Main building of the Wall Street is Federally Hall and the New York Stock Exchange at the corner of Broad Street.</vt:lpstr>
      <vt:lpstr>Trinity church from Wall Street. It is one of the oldest surviving churches in the New York.</vt:lpstr>
      <vt:lpstr>40 Wall Street. Today the skyscraper known as Trump building.</vt:lpstr>
      <vt:lpstr>Many American stock exchanges and exchange markets has its headquarters on Wall Street.</vt:lpstr>
      <vt:lpstr>Snímek 10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Losan</dc:creator>
  <cp:lastModifiedBy>Losan</cp:lastModifiedBy>
  <cp:revision>10</cp:revision>
  <dcterms:created xsi:type="dcterms:W3CDTF">2012-11-11T20:28:30Z</dcterms:created>
  <dcterms:modified xsi:type="dcterms:W3CDTF">2013-03-12T08:44:46Z</dcterms:modified>
</cp:coreProperties>
</file>