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1" r:id="rId3"/>
    <p:sldId id="271" r:id="rId4"/>
    <p:sldId id="259" r:id="rId5"/>
    <p:sldId id="258" r:id="rId6"/>
    <p:sldId id="263" r:id="rId7"/>
    <p:sldId id="268" r:id="rId8"/>
    <p:sldId id="260" r:id="rId9"/>
    <p:sldId id="262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4538" autoAdjust="0"/>
    <p:restoredTop sz="80591" autoAdjust="0"/>
  </p:normalViewPr>
  <p:slideViewPr>
    <p:cSldViewPr>
      <p:cViewPr varScale="1">
        <p:scale>
          <a:sx n="71" d="100"/>
          <a:sy n="71" d="100"/>
        </p:scale>
        <p:origin x="-5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8FF821-4B42-4CE2-8AEA-FAD6F62DB61D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F89C4-6751-4CC5-BD93-136713365A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78592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VY_22_INOVACE_12_Half Dom_zh1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11.03.2013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</a:t>
            </a:r>
            <a:r>
              <a:rPr lang="cs-CZ" sz="1800" dirty="0" smtClean="0"/>
              <a:t>8</a:t>
            </a:r>
            <a:r>
              <a:rPr lang="cs-CZ" sz="1800" dirty="0" smtClean="0"/>
              <a:t>.ročník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Vzdělávací oblast/obor/okruh</a:t>
            </a:r>
            <a:r>
              <a:rPr lang="cs-CZ" sz="1800" dirty="0" smtClean="0"/>
              <a:t>: Anglický jazyk</a:t>
            </a:r>
            <a:br>
              <a:rPr lang="cs-CZ" sz="1800" dirty="0" smtClean="0"/>
            </a:br>
            <a:r>
              <a:rPr lang="cs-CZ" sz="1800" b="1" dirty="0" smtClean="0"/>
              <a:t>Klíčové slovo</a:t>
            </a:r>
            <a:r>
              <a:rPr lang="cs-CZ" sz="1800" dirty="0" smtClean="0"/>
              <a:t>: Half Dom, </a:t>
            </a:r>
            <a:r>
              <a:rPr lang="cs-CZ" sz="1800" dirty="0" err="1" smtClean="0"/>
              <a:t>Yosemitský</a:t>
            </a:r>
            <a:r>
              <a:rPr lang="cs-CZ" sz="1800" dirty="0" smtClean="0"/>
              <a:t> národní park, vodopády, údolí.</a:t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Seznámení s </a:t>
            </a:r>
            <a:r>
              <a:rPr lang="cs-CZ" sz="1800" dirty="0" err="1" smtClean="0"/>
              <a:t>Yosemitským</a:t>
            </a:r>
            <a:r>
              <a:rPr lang="cs-CZ" sz="1800" dirty="0" smtClean="0"/>
              <a:t> národním parkem - Half Dom-  prostřednictvím fotografií a krátkých textů.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357826"/>
            <a:ext cx="2900354" cy="10001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i="1" dirty="0" smtClean="0"/>
              <a:t>            Autorem materiálu a všech jeho částí, není-li uvedeno jinak, je Mgr. Zdena Hanušová. Financováno z ESF a státního rozpočtu ČR.</a:t>
            </a:r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4929190" y="5357826"/>
            <a:ext cx="3071834" cy="78581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Half Dom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92869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photo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information</a:t>
            </a:r>
            <a:r>
              <a:rPr lang="cs-CZ" sz="2400" dirty="0" smtClean="0"/>
              <a:t> sign.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1450 m high granite formation called Half Dome</a:t>
            </a:r>
            <a:r>
              <a:rPr lang="cs-CZ" sz="2400" dirty="0" smtClean="0"/>
              <a:t> </a:t>
            </a:r>
            <a:r>
              <a:rPr lang="en-US" sz="2400" dirty="0" smtClean="0"/>
              <a:t>is located below Vernal Falls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00174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Half Dome is a famous Granite Dome in Yosemite National Park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42968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Half Dome </a:t>
            </a:r>
            <a:r>
              <a:rPr lang="cs-CZ" sz="2400" dirty="0" err="1" smtClean="0"/>
              <a:t>rises</a:t>
            </a:r>
            <a:r>
              <a:rPr lang="cs-CZ" sz="2400" dirty="0" smtClean="0"/>
              <a:t> </a:t>
            </a:r>
            <a:r>
              <a:rPr lang="en-US" sz="2400" dirty="0" smtClean="0"/>
              <a:t>1450 m above the valley floor.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358245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Yosemite</a:t>
            </a:r>
            <a:r>
              <a:rPr lang="cs-CZ" sz="2400" dirty="0" smtClean="0"/>
              <a:t> </a:t>
            </a:r>
            <a:r>
              <a:rPr lang="cs-CZ" sz="2400" dirty="0" err="1" smtClean="0"/>
              <a:t>National</a:t>
            </a:r>
            <a:r>
              <a:rPr lang="cs-CZ" sz="2400" dirty="0" smtClean="0"/>
              <a:t> Park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located</a:t>
            </a:r>
            <a:r>
              <a:rPr lang="cs-CZ" sz="2400" dirty="0" smtClean="0"/>
              <a:t> in </a:t>
            </a:r>
            <a:r>
              <a:rPr lang="en-US" sz="2400" dirty="0" smtClean="0"/>
              <a:t>the mountains of the Sierra Nevada. </a:t>
            </a:r>
            <a:br>
              <a:rPr lang="en-US" sz="2400" dirty="0" smtClean="0"/>
            </a:b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358245" cy="4714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en-US" sz="2400" dirty="0" smtClean="0"/>
              <a:t> highest waterfall in North America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in </a:t>
            </a:r>
            <a:r>
              <a:rPr lang="cs-CZ" sz="2400" dirty="0" err="1" smtClean="0"/>
              <a:t>summer</a:t>
            </a:r>
            <a:r>
              <a:rPr lang="cs-CZ" sz="2400" dirty="0" smtClean="0"/>
              <a:t> </a:t>
            </a:r>
            <a:r>
              <a:rPr lang="cs-CZ" sz="2400" dirty="0" err="1" smtClean="0"/>
              <a:t>dry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501122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Y</a:t>
            </a:r>
            <a:r>
              <a:rPr lang="en-US" sz="2400" dirty="0" err="1" smtClean="0"/>
              <a:t>osemite</a:t>
            </a:r>
            <a:r>
              <a:rPr lang="en-US" sz="2400" dirty="0" smtClean="0"/>
              <a:t> Park </a:t>
            </a:r>
            <a:r>
              <a:rPr lang="en-US" sz="2400" dirty="0" err="1" smtClean="0"/>
              <a:t>i</a:t>
            </a:r>
            <a:r>
              <a:rPr lang="cs-CZ" sz="2400" dirty="0" smtClean="0"/>
              <a:t>s </a:t>
            </a:r>
            <a:r>
              <a:rPr lang="en-US" sz="2400" dirty="0" smtClean="0"/>
              <a:t>renowned for its granite cliffs, waterfall</a:t>
            </a:r>
            <a:r>
              <a:rPr lang="cs-CZ" sz="2400" dirty="0" smtClean="0"/>
              <a:t>s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en-US" sz="2400" dirty="0" smtClean="0"/>
              <a:t>forests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71612"/>
            <a:ext cx="828680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hangingPunct="0"/>
            <a:r>
              <a:rPr lang="cs-CZ" sz="2400" dirty="0" smtClean="0"/>
              <a:t>(2013 – 03 – 11)</a:t>
            </a:r>
            <a:br>
              <a:rPr lang="cs-CZ" sz="2400" dirty="0" smtClean="0"/>
            </a:br>
            <a:r>
              <a:rPr lang="cs-CZ" sz="2400" dirty="0" smtClean="0"/>
              <a:t>Zdroje: vlastní archiv autorky.</a:t>
            </a:r>
            <a:br>
              <a:rPr lang="cs-CZ" sz="2400" dirty="0" smtClean="0"/>
            </a:b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126</Words>
  <Application>Microsoft Office PowerPoint</Application>
  <PresentationFormat>Předvádění na obrazovce (4:3)</PresentationFormat>
  <Paragraphs>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VY_22_INOVACE_12_Half Dom_zh1 Číslo projektu: CZ 1.07/1.4.00/21.3355 Autor: Mgr. Zdena Hanušová Datum tvorby: 11.03.2013 Cílový ročník: 8.ročník Vzdělávací oblast/obor/okruh: Anglický jazyk Klíčové slovo: Half Dom, Yosemitský národní park, vodopády, údolí. Anotace: Seznámení s Yosemitským národním parkem - Half Dom-  prostřednictvím fotografií a krátkých textů.</vt:lpstr>
      <vt:lpstr>Half Dom</vt:lpstr>
      <vt:lpstr>A photo of information sign.</vt:lpstr>
      <vt:lpstr>1450 m high granite formation called Half Dome is located below Vernal Falls.</vt:lpstr>
      <vt:lpstr>Half Dome is a famous Granite Dome in Yosemite National Park.</vt:lpstr>
      <vt:lpstr>Half Dome rises 1450 m above the valley floor.</vt:lpstr>
      <vt:lpstr>Yosemite National Park is located in the mountains of the Sierra Nevada.   </vt:lpstr>
      <vt:lpstr>The highest waterfall in North America is in summer dry.</vt:lpstr>
      <vt:lpstr>Yosemite Park is renowned for its granite cliffs, waterfalls and forests.</vt:lpstr>
      <vt:lpstr>(2013 – 03 – 11) Zdroje: vlastní archiv autorky.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9</cp:revision>
  <dcterms:created xsi:type="dcterms:W3CDTF">2012-11-11T21:12:21Z</dcterms:created>
  <dcterms:modified xsi:type="dcterms:W3CDTF">2013-03-18T18:13:54Z</dcterms:modified>
</cp:coreProperties>
</file>