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9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846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D2945-9256-4633-96F8-68CB6783373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A5416-FB47-4206-85E7-AEB98059B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7717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A4F81-7CA6-466B-92AC-612402E684C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0897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7304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0763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6770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3821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726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105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6182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862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6641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4743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5362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86AEC1-E32D-48AA-AC4D-B0BE5F630AB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04B9A-A225-46BB-AB1D-5A0DB3E4D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20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288032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	Název </a:t>
            </a:r>
            <a:r>
              <a:rPr lang="cs-CZ" sz="2000" dirty="0"/>
              <a:t>školy: 	ZŠ a MŠ T. G. Masaryka Fulnek</a:t>
            </a:r>
            <a:br>
              <a:rPr lang="cs-CZ" sz="2000" dirty="0"/>
            </a:br>
            <a:r>
              <a:rPr lang="cs-CZ" sz="2000" dirty="0"/>
              <a:t>	Autor: 		Mgr. Karla </a:t>
            </a:r>
            <a:r>
              <a:rPr lang="cs-CZ" sz="2000" dirty="0" err="1"/>
              <a:t>Střílková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Název: 		</a:t>
            </a:r>
            <a:r>
              <a:rPr lang="cs-CZ" sz="2000" dirty="0" smtClean="0"/>
              <a:t>VY_32_INOVACE_NJ.9.3-3</a:t>
            </a:r>
            <a:br>
              <a:rPr lang="cs-CZ" sz="2000" dirty="0" smtClean="0"/>
            </a:br>
            <a:r>
              <a:rPr lang="cs-CZ" sz="2000" dirty="0"/>
              <a:t>	Téma: 		</a:t>
            </a:r>
            <a:r>
              <a:rPr lang="cs-CZ" sz="2000" dirty="0" smtClean="0"/>
              <a:t>Minulý čas _ procvičování, test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Číslo projektu: 	</a:t>
            </a:r>
            <a:r>
              <a:rPr lang="cs-CZ" sz="2000" dirty="0" smtClean="0"/>
              <a:t>CZ.1.07/1.4.00/21.0903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9290" y="486916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89155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400" dirty="0" smtClean="0"/>
              <a:t>Autor: Karla </a:t>
            </a:r>
            <a:r>
              <a:rPr lang="cs-CZ" sz="1400" dirty="0" err="1" smtClean="0"/>
              <a:t>Střílková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Datum: duben 2012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Ročník: 9. (dotace 2 hodiny týdně)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Obor a téma: Německý jazyk; </a:t>
            </a:r>
            <a:r>
              <a:rPr lang="cs-CZ" sz="1400" dirty="0"/>
              <a:t> </a:t>
            </a:r>
            <a:r>
              <a:rPr lang="cs-CZ" sz="1400" dirty="0" smtClean="0"/>
              <a:t>minulý čas, perfektum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Anotace: Žáci si procvičí tvoření perfekta formou doplňování chybějících částí vět – pomocných sloves, příčestí apod. Lze využít i hlasovací zařízení.</a:t>
            </a: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2534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1,3 Answers,A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3600" dirty="0" err="1" smtClean="0"/>
              <a:t>Ich</a:t>
            </a:r>
            <a:r>
              <a:rPr lang="cs-CZ" sz="3600" dirty="0" smtClean="0"/>
              <a:t> _____ </a:t>
            </a:r>
            <a:r>
              <a:rPr lang="cs-CZ" sz="3600" dirty="0" err="1" smtClean="0"/>
              <a:t>Fußball</a:t>
            </a:r>
            <a:r>
              <a:rPr lang="cs-CZ" sz="3600" dirty="0" smtClean="0"/>
              <a:t> </a:t>
            </a:r>
            <a:r>
              <a:rPr lang="cs-CZ" sz="3600" dirty="0" err="1" smtClean="0"/>
              <a:t>gespielt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A/ </a:t>
            </a:r>
            <a:r>
              <a:rPr lang="cs-CZ" sz="3600" dirty="0" err="1" smtClean="0"/>
              <a:t>habe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bin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dirty="0" err="1" smtClean="0"/>
              <a:t>ist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1302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2,3 Answers,B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smtClean="0"/>
              <a:t>_____ in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Schule</a:t>
            </a:r>
            <a:r>
              <a:rPr lang="cs-CZ" sz="3600" dirty="0" smtClean="0"/>
              <a:t> 							</a:t>
            </a:r>
            <a:r>
              <a:rPr lang="cs-CZ" sz="3600" dirty="0" err="1" smtClean="0"/>
              <a:t>gegangen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A/ </a:t>
            </a:r>
            <a:r>
              <a:rPr lang="cs-CZ" sz="3600" dirty="0" err="1" smtClean="0"/>
              <a:t>habe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bin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04802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3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habe</a:t>
            </a:r>
            <a:r>
              <a:rPr lang="cs-CZ" sz="3600" dirty="0" smtClean="0"/>
              <a:t> </a:t>
            </a:r>
            <a:r>
              <a:rPr lang="cs-CZ" sz="3600" dirty="0" err="1" smtClean="0"/>
              <a:t>Wurstbrot</a:t>
            </a:r>
            <a:r>
              <a:rPr lang="cs-CZ" sz="3600" dirty="0" smtClean="0"/>
              <a:t> _________.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A/ </a:t>
            </a:r>
            <a:r>
              <a:rPr lang="cs-CZ" sz="3600" dirty="0" err="1" smtClean="0"/>
              <a:t>essen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</a:t>
            </a:r>
            <a:r>
              <a:rPr lang="cs-CZ" sz="3600" dirty="0" err="1" smtClean="0"/>
              <a:t>geessen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dirty="0" err="1" smtClean="0"/>
              <a:t>gegessen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74054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4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err="1" smtClean="0"/>
              <a:t>Ich</a:t>
            </a:r>
            <a:r>
              <a:rPr lang="cs-CZ" sz="3600" dirty="0" smtClean="0"/>
              <a:t> bin um 6 Uhr __________.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A/ stehen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</a:t>
            </a:r>
            <a:r>
              <a:rPr lang="cs-CZ" sz="3600" dirty="0" err="1" smtClean="0"/>
              <a:t>aufstehen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dirty="0" err="1" smtClean="0"/>
              <a:t>aufgestanden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3563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5,3 Answers,A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err="1" smtClean="0"/>
              <a:t>Was</a:t>
            </a:r>
            <a:r>
              <a:rPr lang="cs-CZ" sz="3600" dirty="0" smtClean="0"/>
              <a:t> </a:t>
            </a:r>
            <a:r>
              <a:rPr lang="cs-CZ" sz="3600" dirty="0" err="1" smtClean="0"/>
              <a:t>hast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am</a:t>
            </a:r>
            <a:r>
              <a:rPr lang="cs-CZ" sz="3600" dirty="0" smtClean="0"/>
              <a:t> </a:t>
            </a:r>
            <a:r>
              <a:rPr lang="cs-CZ" sz="3600" dirty="0" err="1" smtClean="0"/>
              <a:t>Wochenende</a:t>
            </a:r>
            <a:r>
              <a:rPr lang="cs-CZ" sz="3600" dirty="0" smtClean="0"/>
              <a:t> 					_______?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A/ </a:t>
            </a:r>
            <a:r>
              <a:rPr lang="cs-CZ" sz="3600" dirty="0" err="1" smtClean="0"/>
              <a:t>gemacht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</a:t>
            </a:r>
            <a:r>
              <a:rPr lang="cs-CZ" sz="3600" dirty="0" err="1" smtClean="0"/>
              <a:t>gemachen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smtClean="0"/>
              <a:t>gearbeitet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73589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6,3 Answers,B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habe</a:t>
            </a:r>
            <a:r>
              <a:rPr lang="cs-CZ" sz="3600" dirty="0" smtClean="0"/>
              <a:t> </a:t>
            </a:r>
            <a:r>
              <a:rPr lang="cs-CZ" sz="3600" dirty="0" err="1" smtClean="0"/>
              <a:t>Hausaufgaben</a:t>
            </a:r>
            <a:r>
              <a:rPr lang="cs-CZ" sz="3600" dirty="0" smtClean="0"/>
              <a:t> _______.</a:t>
            </a:r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geschreiben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geschrieben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geschreibt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965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7,3 Answers,B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habe</a:t>
            </a:r>
            <a:r>
              <a:rPr lang="cs-CZ" sz="3600" dirty="0" smtClean="0"/>
              <a:t> mein </a:t>
            </a:r>
            <a:r>
              <a:rPr lang="cs-CZ" sz="3600" dirty="0" err="1" smtClean="0"/>
              <a:t>Geld</a:t>
            </a:r>
            <a:r>
              <a:rPr lang="cs-CZ" sz="3600" dirty="0" smtClean="0"/>
              <a:t> _________.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A/ </a:t>
            </a:r>
            <a:r>
              <a:rPr lang="cs-CZ" sz="3600" dirty="0" err="1" smtClean="0"/>
              <a:t>vergesst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</a:t>
            </a:r>
            <a:r>
              <a:rPr lang="cs-CZ" sz="3600" dirty="0" err="1" smtClean="0"/>
              <a:t>vergessen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dirty="0" err="1" smtClean="0"/>
              <a:t>gevergessen</a:t>
            </a: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08496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8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smtClean="0"/>
              <a:t>Der Film </a:t>
            </a:r>
            <a:r>
              <a:rPr lang="cs-CZ" sz="3600" dirty="0" err="1" smtClean="0"/>
              <a:t>hat</a:t>
            </a:r>
            <a:r>
              <a:rPr lang="cs-CZ" sz="3600" dirty="0" smtClean="0"/>
              <a:t> um 8 Uhr ________.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A/ </a:t>
            </a:r>
            <a:r>
              <a:rPr lang="cs-CZ" sz="3600" dirty="0" err="1" smtClean="0"/>
              <a:t>beginnen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</a:t>
            </a:r>
            <a:r>
              <a:rPr lang="cs-CZ" sz="3600" dirty="0" err="1" smtClean="0"/>
              <a:t>begannen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dirty="0" err="1" smtClean="0"/>
              <a:t>begonnen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7387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9,3 Answers,A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smtClean="0"/>
              <a:t>Mein Opa </a:t>
            </a:r>
            <a:r>
              <a:rPr lang="cs-CZ" sz="3600" dirty="0" err="1" smtClean="0"/>
              <a:t>hat</a:t>
            </a:r>
            <a:r>
              <a:rPr lang="cs-CZ" sz="3600" dirty="0" smtClean="0"/>
              <a:t> gut </a:t>
            </a:r>
            <a:r>
              <a:rPr lang="cs-CZ" sz="3600" dirty="0" err="1" smtClean="0"/>
              <a:t>Deutsch</a:t>
            </a:r>
            <a:r>
              <a:rPr lang="cs-CZ" sz="3600" dirty="0" smtClean="0"/>
              <a:t> 							_______.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3600" dirty="0" smtClean="0"/>
              <a:t>A/ </a:t>
            </a:r>
            <a:r>
              <a:rPr lang="cs-CZ" sz="3600" dirty="0" err="1" smtClean="0"/>
              <a:t>gesprochen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</a:t>
            </a:r>
            <a:r>
              <a:rPr lang="cs-CZ" sz="3600" dirty="0" err="1" smtClean="0"/>
              <a:t>gesprachen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dirty="0" err="1" smtClean="0"/>
              <a:t>gesprechen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328559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10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smtClean="0"/>
              <a:t>ŘEZAT, KRÁJET, STŘÍHAT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sz="3600" dirty="0" smtClean="0"/>
              <a:t>A/ </a:t>
            </a:r>
            <a:r>
              <a:rPr lang="cs-CZ" sz="3600" dirty="0" err="1" smtClean="0"/>
              <a:t>lassen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</a:t>
            </a:r>
            <a:r>
              <a:rPr lang="cs-CZ" sz="3600" dirty="0" err="1" smtClean="0"/>
              <a:t>bleiben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C/ </a:t>
            </a:r>
            <a:r>
              <a:rPr lang="cs-CZ" sz="3600" dirty="0" err="1" smtClean="0"/>
              <a:t>schneiden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981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11,3 Answers,A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smtClean="0"/>
              <a:t>RUFEN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smtClean="0"/>
              <a:t>A/ volat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B/ radit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C</a:t>
            </a:r>
            <a:r>
              <a:rPr lang="cs-CZ" sz="3600" smtClean="0"/>
              <a:t>/ stoupat</a:t>
            </a:r>
            <a:endParaRPr lang="cs-CZ" sz="36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963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de-DE" sz="3600" i="1" dirty="0" smtClean="0"/>
              <a:t>WER HAT GUT GEMACHT?</a:t>
            </a:r>
          </a:p>
          <a:p>
            <a:pPr marL="0" indent="0" algn="ctr">
              <a:buNone/>
            </a:pPr>
            <a:endParaRPr lang="de-DE" sz="3600" i="1" dirty="0" smtClean="0"/>
          </a:p>
          <a:p>
            <a:pPr marL="0" indent="0" algn="ctr">
              <a:buNone/>
            </a:pPr>
            <a:r>
              <a:rPr lang="de-DE" sz="3600" i="1" dirty="0" smtClean="0"/>
              <a:t>Vielen Dank!</a:t>
            </a:r>
          </a:p>
          <a:p>
            <a:pPr marL="0" indent="0" algn="ctr">
              <a:buNone/>
            </a:pPr>
            <a:endParaRPr lang="de-DE" sz="3600" i="1" dirty="0" smtClean="0"/>
          </a:p>
          <a:p>
            <a:pPr marL="0" indent="0" algn="ctr">
              <a:buNone/>
            </a:pPr>
            <a:r>
              <a:rPr lang="de-DE" sz="3600" i="1" dirty="0" smtClean="0"/>
              <a:t>Tschüs und tschüss!</a:t>
            </a:r>
            <a:endParaRPr lang="de-DE" sz="3600" i="1" dirty="0"/>
          </a:p>
        </p:txBody>
      </p:sp>
    </p:spTree>
    <p:extLst>
      <p:ext uri="{BB962C8B-B14F-4D97-AF65-F5344CB8AC3E}">
        <p14:creationId xmlns:p14="http://schemas.microsoft.com/office/powerpoint/2010/main" xmlns="" val="20177701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67</Words>
  <Application>Microsoft Office PowerPoint</Application>
  <PresentationFormat>Předvádění na obrazovce (4:3)</PresentationFormat>
  <Paragraphs>63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Název školy:  ZŠ a MŠ T. G. Masaryka Fulnek  Autor:   Mgr. Karla Střílková  Název:   VY_32_INOVACE_NJ.9.3-3  Téma:   Minulý čas _ procvičování, test  Číslo projektu:  CZ.1.07/1.4.00/21.0903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Minulý čas</dc:title>
  <dc:creator>Uživatel</dc:creator>
  <cp:lastModifiedBy>Simona</cp:lastModifiedBy>
  <cp:revision>36</cp:revision>
  <dcterms:created xsi:type="dcterms:W3CDTF">2012-04-10T17:46:38Z</dcterms:created>
  <dcterms:modified xsi:type="dcterms:W3CDTF">2013-03-23T10:36:07Z</dcterms:modified>
</cp:coreProperties>
</file>