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56" r:id="rId3"/>
    <p:sldId id="257" r:id="rId4"/>
    <p:sldId id="258" r:id="rId5"/>
    <p:sldId id="260" r:id="rId6"/>
    <p:sldId id="261" r:id="rId7"/>
    <p:sldId id="266" r:id="rId8"/>
    <p:sldId id="268" r:id="rId9"/>
    <p:sldId id="263" r:id="rId10"/>
    <p:sldId id="264" r:id="rId11"/>
    <p:sldId id="265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1E6DD11-3668-49FC-9CCB-374FAB273E35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31B9B48-984C-4399-884C-D90A5BFD001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Kangaroo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052886" y="1270963"/>
            <a:ext cx="3225563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b="1" kern="0" dirty="0" smtClean="0">
                <a:solidFill>
                  <a:srgbClr val="000000"/>
                </a:solidFill>
              </a:rPr>
              <a:t>14 Vačnatci</a:t>
            </a:r>
            <a:endParaRPr kumimoji="0" lang="cs-CZ" sz="18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VY_32_INOVACE_14</a:t>
            </a:r>
            <a:endParaRPr kumimoji="0" lang="cs-CZ" sz="24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684212" y="3357563"/>
            <a:ext cx="8280275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autor: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Mgr. Helena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Žovincová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identifikace: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G2-14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třída: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8.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předmět: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Př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anotace: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lang="en-US" sz="1200" dirty="0" err="1"/>
              <a:t>Materiál</a:t>
            </a:r>
            <a:r>
              <a:rPr lang="en-US" sz="1200" dirty="0"/>
              <a:t> </a:t>
            </a:r>
            <a:r>
              <a:rPr lang="en-US" sz="1200" dirty="0" err="1"/>
              <a:t>slouží</a:t>
            </a:r>
            <a:r>
              <a:rPr lang="en-US" sz="1200" dirty="0"/>
              <a:t> k </a:t>
            </a:r>
            <a:r>
              <a:rPr lang="en-US" sz="1200" dirty="0" err="1"/>
              <a:t>probírání</a:t>
            </a:r>
            <a:r>
              <a:rPr lang="en-US" sz="1200" dirty="0"/>
              <a:t> </a:t>
            </a:r>
            <a:r>
              <a:rPr lang="en-US" sz="1200" dirty="0" err="1"/>
              <a:t>nového</a:t>
            </a:r>
            <a:r>
              <a:rPr lang="en-US" sz="1200" dirty="0"/>
              <a:t> </a:t>
            </a:r>
            <a:r>
              <a:rPr lang="en-US" sz="1200" dirty="0" err="1"/>
              <a:t>učiva</a:t>
            </a:r>
            <a:r>
              <a:rPr lang="en-US" sz="1200" dirty="0"/>
              <a:t> </a:t>
            </a:r>
            <a:r>
              <a:rPr lang="cs-CZ" sz="1200" dirty="0" smtClean="0"/>
              <a:t>z přírodopisu na téma vačnatci</a:t>
            </a:r>
            <a:r>
              <a:rPr lang="en-US" sz="1200" dirty="0" smtClean="0"/>
              <a:t>, </a:t>
            </a:r>
            <a:r>
              <a:rPr lang="en-US" sz="1200" dirty="0" err="1" smtClean="0"/>
              <a:t>lze</a:t>
            </a:r>
            <a:r>
              <a:rPr lang="en-US" sz="1200" dirty="0" smtClean="0"/>
              <a:t>  </a:t>
            </a:r>
            <a:r>
              <a:rPr lang="en-US" sz="1200" dirty="0" err="1"/>
              <a:t>jej</a:t>
            </a:r>
            <a:r>
              <a:rPr lang="en-US" sz="1200" dirty="0"/>
              <a:t> </a:t>
            </a:r>
            <a:r>
              <a:rPr lang="en-US" sz="1200" dirty="0" err="1"/>
              <a:t>využít</a:t>
            </a:r>
            <a:r>
              <a:rPr lang="en-US" sz="1200" dirty="0"/>
              <a:t> </a:t>
            </a:r>
            <a:r>
              <a:rPr lang="cs-CZ" sz="1200" dirty="0" smtClean="0"/>
              <a:t>		</a:t>
            </a:r>
            <a:r>
              <a:rPr lang="en-US" sz="1200" dirty="0" err="1" smtClean="0"/>
              <a:t>jako</a:t>
            </a:r>
            <a:r>
              <a:rPr lang="en-US" sz="1200" dirty="0" smtClean="0"/>
              <a:t> </a:t>
            </a:r>
            <a:r>
              <a:rPr lang="en-US" sz="1200" dirty="0" err="1" smtClean="0"/>
              <a:t>stručný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  zápis do sešitu, součástí materiálu jsou animace.</a:t>
            </a:r>
          </a:p>
        </p:txBody>
      </p:sp>
    </p:spTree>
    <p:extLst>
      <p:ext uri="{BB962C8B-B14F-4D97-AF65-F5344CB8AC3E}">
        <p14:creationId xmlns:p14="http://schemas.microsoft.com/office/powerpoint/2010/main" val="1907124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005\AppData\Local\Microsoft\Windows\Temporary Internet Files\Content.IE5\XN5BQTZH\MP9004022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56" y="105761"/>
            <a:ext cx="8968644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7772400" cy="2239889"/>
          </a:xfrm>
        </p:spPr>
        <p:txBody>
          <a:bodyPr/>
          <a:lstStyle/>
          <a:p>
            <a:pPr algn="l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VAČNATCI</a:t>
            </a:r>
            <a:endParaRPr lang="cs-CZ" sz="6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84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005\AppData\Local\Microsoft\Windows\Temporary Internet Files\Content.IE5\NNAJTA5R\MP9004015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96952"/>
            <a:ext cx="2081212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76672"/>
            <a:ext cx="914501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Charakteristika: 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vyskytují se v Austrálii, Nové </a:t>
            </a:r>
            <a:r>
              <a:rPr lang="cs-CZ" sz="2400" dirty="0" err="1" smtClean="0"/>
              <a:t>Quinei</a:t>
            </a:r>
            <a:r>
              <a:rPr lang="cs-CZ" sz="2400" dirty="0" smtClean="0"/>
              <a:t> a Jižní Americe (Severní Americe)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rodí živá mláďata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mláďata jsou nedokonale vyvinuta, vývoj probíhá ve vaku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pouze samice mají vak, jsou zde mléčné bradavky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mají kloaku</a:t>
            </a:r>
          </a:p>
          <a:p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1027" name="Picture 3" descr="C:\Users\005\AppData\Local\Microsoft\Windows\Temporary Internet Files\Content.IE5\G90R4ZDG\MP90018066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37656"/>
            <a:ext cx="4386160" cy="288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1611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RedRo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24744"/>
            <a:ext cx="7620000" cy="520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9921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38972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Koala medvídkovitá</a:t>
            </a:r>
            <a:endParaRPr lang="cs-CZ" sz="3200" dirty="0"/>
          </a:p>
        </p:txBody>
      </p:sp>
      <p:pic>
        <p:nvPicPr>
          <p:cNvPr id="3080" name="Picture 8" descr="C:\Users\005\AppData\Local\Microsoft\Windows\Temporary Internet Files\Content.IE5\53ASK4SM\MP9004066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1198797"/>
            <a:ext cx="4983771" cy="332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05\AppData\Local\Microsoft\Windows\Temporary Internet Files\Content.IE5\FUKU90A5\MP9001806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76997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05\AppData\Local\Microsoft\Windows\Temporary Internet Files\Content.IE5\UVLB0FNJ\MP9004022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9479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1403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Opossum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9532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260648"/>
            <a:ext cx="2771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Vačice </a:t>
            </a:r>
            <a:r>
              <a:rPr lang="cs-CZ" sz="2800" dirty="0"/>
              <a:t>v</a:t>
            </a:r>
            <a:r>
              <a:rPr lang="cs-CZ" sz="2800" dirty="0" smtClean="0"/>
              <a:t>irginská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17366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Sugies03 h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061245"/>
            <a:ext cx="5867400" cy="397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1124744"/>
            <a:ext cx="38405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Vakoveverka létavá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8410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atei:Joey in pou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52736"/>
            <a:ext cx="67722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548680"/>
            <a:ext cx="3788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Joey</a:t>
            </a:r>
            <a:r>
              <a:rPr lang="cs-CZ" dirty="0"/>
              <a:t> (baby </a:t>
            </a:r>
            <a:r>
              <a:rPr lang="cs-CZ" dirty="0">
                <a:hlinkClick r:id="rId3" tooltip="Klokan"/>
              </a:rPr>
              <a:t>klokan</a:t>
            </a:r>
            <a:r>
              <a:rPr lang="cs-CZ" dirty="0"/>
              <a:t> ) v matčině vaku</a:t>
            </a:r>
          </a:p>
        </p:txBody>
      </p:sp>
    </p:spTree>
    <p:extLst>
      <p:ext uri="{BB962C8B-B14F-4D97-AF65-F5344CB8AC3E}">
        <p14:creationId xmlns:p14="http://schemas.microsoft.com/office/powerpoint/2010/main" val="1532586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Tasdevil lar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80728"/>
            <a:ext cx="60007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190381"/>
            <a:ext cx="378340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Ďábel medvědovitý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19777" y="971436"/>
            <a:ext cx="3156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-největší žijící dravý vačnatec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68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ænguru-unge i pungen.Foto: Fritz Geller-Grimm, 20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22" y="1700808"/>
            <a:ext cx="603258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764704"/>
            <a:ext cx="44258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Mládě klokana ve vaku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6152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0/0d/Kangaroo_and_joey03.jpg/220px-Kangaroo_and_joey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980728"/>
            <a:ext cx="3672408" cy="550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563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08720"/>
            <a:ext cx="864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</a:t>
            </a:r>
            <a:r>
              <a:rPr lang="cs-CZ" sz="1600" dirty="0" smtClean="0"/>
              <a:t>ne</a:t>
            </a:r>
            <a:r>
              <a:rPr lang="pt-BR" sz="1600" dirty="0" smtClean="0"/>
              <a:t>uveden. </a:t>
            </a:r>
            <a:r>
              <a:rPr lang="pt-BR" sz="1600" dirty="0"/>
              <a:t> [online]. [cit. 19.9.2012]. </a:t>
            </a:r>
            <a:endParaRPr lang="cs-CZ" sz="1600" dirty="0" smtClean="0"/>
          </a:p>
          <a:p>
            <a:r>
              <a:rPr lang="pt-BR" sz="1600" dirty="0" smtClean="0"/>
              <a:t>Dostupný </a:t>
            </a:r>
            <a:r>
              <a:rPr lang="pt-BR" sz="1600" dirty="0"/>
              <a:t>na WWW</a:t>
            </a:r>
            <a:r>
              <a:rPr lang="pt-BR" sz="1600" dirty="0" smtClean="0"/>
              <a:t>:&lt;</a:t>
            </a:r>
            <a:r>
              <a:rPr lang="pt-BR" sz="1600" dirty="0"/>
              <a:t>http://cs.wikipedia.org/wiki/Soubor:RedRoo.JPG&gt;.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240915" y="1772816"/>
            <a:ext cx="84969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</a:t>
            </a:r>
            <a:r>
              <a:rPr lang="cs-CZ" sz="1600" dirty="0"/>
              <a:t>ne</a:t>
            </a:r>
            <a:r>
              <a:rPr lang="pt-BR" sz="1600" dirty="0"/>
              <a:t>uveden.  [online]. [cit. 19.9.2012]. Dostupný na </a:t>
            </a:r>
            <a:r>
              <a:rPr lang="pt-BR" sz="1600" dirty="0" smtClean="0"/>
              <a:t>WWW</a:t>
            </a:r>
            <a:r>
              <a:rPr lang="cs-CZ" sz="1600" dirty="0" smtClean="0"/>
              <a:t>:</a:t>
            </a:r>
            <a:r>
              <a:rPr lang="pt-BR" sz="1600" dirty="0" smtClean="0"/>
              <a:t> </a:t>
            </a:r>
            <a:r>
              <a:rPr lang="cs-CZ" sz="1600" dirty="0" smtClean="0"/>
              <a:t>http</a:t>
            </a:r>
            <a:r>
              <a:rPr lang="cs-CZ" sz="1600" dirty="0"/>
              <a:t>://upload.wikimedia.org/wikipedia/commons/thumb/0/06/Koala.jpg/200px-Koala.jpg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3908" y="5373216"/>
            <a:ext cx="814750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600" dirty="0" smtClean="0"/>
              <a:t>Cody </a:t>
            </a:r>
            <a:r>
              <a:rPr lang="pl-PL" sz="1600" dirty="0"/>
              <a:t>Pope. </a:t>
            </a:r>
            <a:r>
              <a:rPr lang="pl-PL" sz="1600" i="1" dirty="0"/>
              <a:t>.</a:t>
            </a:r>
            <a:r>
              <a:rPr lang="pl-PL" sz="1600" dirty="0"/>
              <a:t> [online]. [cit. 19.9.2012]. Dostupný na WWW: &lt;http://cs.wikipedia.org/wiki/Soubor:Opossum_2.jpg&gt;.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251520" y="3645024"/>
            <a:ext cx="76491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WAYNE</a:t>
            </a:r>
            <a:r>
              <a:rPr lang="cs-CZ" sz="1600" dirty="0"/>
              <a:t>, </a:t>
            </a:r>
            <a:r>
              <a:rPr lang="cs-CZ" sz="1600" dirty="0" err="1"/>
              <a:t>Mclean</a:t>
            </a:r>
            <a:r>
              <a:rPr lang="cs-CZ" sz="1600" dirty="0"/>
              <a:t>. </a:t>
            </a:r>
            <a:r>
              <a:rPr lang="cs-CZ" sz="1600" i="1" dirty="0"/>
              <a:t>.</a:t>
            </a:r>
            <a:r>
              <a:rPr lang="cs-CZ" sz="1600" dirty="0"/>
              <a:t> [online]. [cit. 19.9.2012]. Dostupný na WWW: &lt;http://cs.wikipedia.org/wiki/</a:t>
            </a:r>
            <a:r>
              <a:rPr lang="cs-CZ" sz="1600" dirty="0" err="1"/>
              <a:t>Soubor:Tasdevil_large.jpg</a:t>
            </a:r>
            <a:r>
              <a:rPr lang="cs-CZ" sz="1600" dirty="0"/>
              <a:t>&gt;.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23908" y="2848103"/>
            <a:ext cx="832489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JONATHAN HORNUNG, .. </a:t>
            </a:r>
            <a:r>
              <a:rPr lang="cs-CZ" sz="1600" i="1" dirty="0"/>
              <a:t>.</a:t>
            </a:r>
            <a:r>
              <a:rPr lang="cs-CZ" sz="1600" dirty="0"/>
              <a:t> [online]. [cit. 19.9.2012]. Dostupný na WWW: &lt;http://cs.wikipedia.org/wiki/Soubor:Sugies03_hp.jpg&gt;.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6087" y="322173"/>
            <a:ext cx="864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FRITZ GELLER - GRIMM,  </a:t>
            </a:r>
            <a:r>
              <a:rPr lang="cs-CZ" sz="1600" i="1" dirty="0"/>
              <a:t>http://da.wikipedia.org/wiki/Fil:Beuteltiere_fg1.jpg</a:t>
            </a:r>
            <a:r>
              <a:rPr lang="cs-CZ" sz="1600" dirty="0"/>
              <a:t> [online]. [cit. </a:t>
            </a:r>
            <a:r>
              <a:rPr lang="cs-CZ" sz="1600" dirty="0" smtClean="0"/>
              <a:t>19.9.2012</a:t>
            </a:r>
            <a:r>
              <a:rPr lang="cs-CZ" sz="1600" dirty="0"/>
              <a:t>]. Dostupný na WWW: &lt;</a:t>
            </a:r>
            <a:r>
              <a:rPr lang="cs-CZ" sz="1600" dirty="0" err="1"/>
              <a:t>Beuteltiere</a:t>
            </a:r>
            <a:r>
              <a:rPr lang="cs-CZ" sz="1600" dirty="0"/>
              <a:t> fg1.jpg&gt;.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6799" y="4229799"/>
            <a:ext cx="847105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GEOFF SHAW, .. </a:t>
            </a:r>
            <a:r>
              <a:rPr lang="cs-CZ" sz="1600" i="1" dirty="0" err="1"/>
              <a:t>Joey</a:t>
            </a:r>
            <a:r>
              <a:rPr lang="cs-CZ" sz="1600" i="1" dirty="0"/>
              <a:t> in pouch.jpg</a:t>
            </a:r>
            <a:r>
              <a:rPr lang="cs-CZ" sz="1600" dirty="0"/>
              <a:t> [online]. [cit. 8.10.2012]. Dostupný na WWW: &lt;http://de.wikipedia.org/w/</a:t>
            </a:r>
            <a:r>
              <a:rPr lang="cs-CZ" sz="1600" dirty="0" err="1"/>
              <a:t>index.php?title</a:t>
            </a:r>
            <a:r>
              <a:rPr lang="cs-CZ" sz="1600" dirty="0"/>
              <a:t>=</a:t>
            </a:r>
            <a:r>
              <a:rPr lang="cs-CZ" sz="1600" dirty="0" err="1"/>
              <a:t>Datei:Joey_in_pouch.jpg&amp;filetimestamp</a:t>
            </a:r>
            <a:r>
              <a:rPr lang="cs-CZ" sz="1600" dirty="0"/>
              <a:t>=20050729015808&gt;.</a:t>
            </a:r>
          </a:p>
        </p:txBody>
      </p:sp>
    </p:spTree>
    <p:extLst>
      <p:ext uri="{BB962C8B-B14F-4D97-AF65-F5344CB8AC3E}">
        <p14:creationId xmlns:p14="http://schemas.microsoft.com/office/powerpoint/2010/main" val="1418057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202</TotalTime>
  <Words>94</Words>
  <Application>Microsoft Office PowerPoint</Application>
  <PresentationFormat>Předvádění na obrazovce (4:3)</PresentationFormat>
  <Paragraphs>34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SAVCI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005</dc:creator>
  <cp:lastModifiedBy>005</cp:lastModifiedBy>
  <cp:revision>18</cp:revision>
  <dcterms:created xsi:type="dcterms:W3CDTF">2012-09-19T15:00:36Z</dcterms:created>
  <dcterms:modified xsi:type="dcterms:W3CDTF">2013-03-18T18:53:48Z</dcterms:modified>
</cp:coreProperties>
</file>