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VY_32_INOVACE_10/06_KYTARA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Strunné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50D698-0AC0-491A-B623-5F94815D06A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95E108-09C5-431C-AE07-97992CE001A1}" type="presOf" srcId="{D8197B8C-B260-4A16-BDF4-0947B075E274}" destId="{25B08C86-7E15-44DC-BE7F-FFB55DD49D12}" srcOrd="0" destOrd="0" presId="urn:microsoft.com/office/officeart/2005/8/layout/target3"/>
    <dgm:cxn modelId="{217858AF-5FA1-4251-8E2A-02E3A9F3071C}" type="presOf" srcId="{D1D4F407-5343-4D3F-B5B9-D407B03CAEB4}" destId="{AED2198E-93D5-4001-81B4-73124B309672}" srcOrd="1" destOrd="0" presId="urn:microsoft.com/office/officeart/2005/8/layout/target3"/>
    <dgm:cxn modelId="{2051D34C-EC3E-47D7-A2B5-EFBE2A1AAAB6}" type="presOf" srcId="{D8197B8C-B260-4A16-BDF4-0947B075E274}" destId="{5A5FFA88-C948-4069-8E93-59FA12366E83}" srcOrd="1" destOrd="0" presId="urn:microsoft.com/office/officeart/2005/8/layout/target3"/>
    <dgm:cxn modelId="{291BFA6A-DFB9-4D9C-A455-FB7F070E45A1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FD69E9-080E-45C3-80AA-8881DBB1B57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62332C-9808-4A16-BBAD-87F57324D8F1}" type="presOf" srcId="{4C35D32F-0EAB-4CD7-82EE-45574DC2A586}" destId="{890E4F0B-2866-4A3F-A3C7-2A14B1797930}" srcOrd="1" destOrd="0" presId="urn:microsoft.com/office/officeart/2005/8/layout/target3"/>
    <dgm:cxn modelId="{4455C9CA-03E2-4AD8-8B97-55964FD689EB}" type="presOf" srcId="{B651F6E3-6281-48DB-9319-2AEAFDAE7572}" destId="{619D679B-A015-4ECF-8348-D1034C574F40}" srcOrd="0" destOrd="0" presId="urn:microsoft.com/office/officeart/2005/8/layout/target3"/>
    <dgm:cxn modelId="{52C17CEF-2B26-4670-BA52-1869BB7C4DB4}" type="presOf" srcId="{B651F6E3-6281-48DB-9319-2AEAFDAE7572}" destId="{6BB5E863-4638-4E1D-BFDE-399D028AC4ED}" srcOrd="1" destOrd="0" presId="urn:microsoft.com/office/officeart/2005/8/layout/target3"/>
    <dgm:cxn modelId="{59565A8D-2A63-4115-8746-9B7B75785F19}" type="presOf" srcId="{D1B46980-6531-4606-95E6-44980827E919}" destId="{2BE915AB-18AA-4053-B92C-3BFC9ED204BB}" srcOrd="1" destOrd="0" presId="urn:microsoft.com/office/officeart/2005/8/layout/target3"/>
    <dgm:cxn modelId="{43FC11F4-2E55-4EB4-B265-E65779441E14}" type="presOf" srcId="{4C35D32F-0EAB-4CD7-82EE-45574DC2A586}" destId="{8BEBB6EC-1DAA-4CAC-8A25-BC0FCBD5DBD5}" srcOrd="0" destOrd="0" presId="urn:microsoft.com/office/officeart/2005/8/layout/target3"/>
    <dgm:cxn modelId="{9F71611E-588E-46FE-93A9-C028E3FE9664}" type="presParOf" srcId="{333A1088-737F-45CB-B68E-254E46348037}" destId="{F5ABB229-8D3B-4694-996A-96F23CF14429}" srcOrd="0" destOrd="0" presId="urn:microsoft.com/office/officeart/2005/8/layout/target3"/>
    <dgm:cxn modelId="{F612D7C5-87A0-4921-B9E3-CC035B53EC18}" type="presParOf" srcId="{333A1088-737F-45CB-B68E-254E46348037}" destId="{F41139FD-01EE-4571-8B17-4FB00FC51163}" srcOrd="1" destOrd="0" presId="urn:microsoft.com/office/officeart/2005/8/layout/target3"/>
    <dgm:cxn modelId="{1813BFCC-C1E2-4686-A93E-88080D1E440C}" type="presParOf" srcId="{333A1088-737F-45CB-B68E-254E46348037}" destId="{D005CE8C-CC26-4C3E-AC11-E15060ECD759}" srcOrd="2" destOrd="0" presId="urn:microsoft.com/office/officeart/2005/8/layout/target3"/>
    <dgm:cxn modelId="{9BDF23D2-BFB0-4DBB-9D98-56A32516ADFC}" type="presParOf" srcId="{333A1088-737F-45CB-B68E-254E46348037}" destId="{2C702D82-9B77-49B7-9568-BB8EB47C3372}" srcOrd="3" destOrd="0" presId="urn:microsoft.com/office/officeart/2005/8/layout/target3"/>
    <dgm:cxn modelId="{968E1590-9811-45BA-8B05-75C49A348F00}" type="presParOf" srcId="{333A1088-737F-45CB-B68E-254E46348037}" destId="{A52A0455-90FF-4808-ABD0-F02540D31D5A}" srcOrd="4" destOrd="0" presId="urn:microsoft.com/office/officeart/2005/8/layout/target3"/>
    <dgm:cxn modelId="{CF780B5B-340D-4F09-9BE7-1285FA3BBF45}" type="presParOf" srcId="{333A1088-737F-45CB-B68E-254E46348037}" destId="{6140AFEC-043D-4C43-A2F9-D0F5331DF3A3}" srcOrd="5" destOrd="0" presId="urn:microsoft.com/office/officeart/2005/8/layout/target3"/>
    <dgm:cxn modelId="{75A84D5A-3AF2-4381-8AB8-1771D6E813F5}" type="presParOf" srcId="{333A1088-737F-45CB-B68E-254E46348037}" destId="{9358AC05-5D7D-4327-9F80-1AD486AEA664}" srcOrd="6" destOrd="0" presId="urn:microsoft.com/office/officeart/2005/8/layout/target3"/>
    <dgm:cxn modelId="{40592464-A06B-46C9-B016-31EFEC7EDCB0}" type="presParOf" srcId="{333A1088-737F-45CB-B68E-254E46348037}" destId="{313FC574-E1CD-4FB4-B054-0B805CE0447D}" srcOrd="7" destOrd="0" presId="urn:microsoft.com/office/officeart/2005/8/layout/target3"/>
    <dgm:cxn modelId="{CA09D23B-5117-4506-9D1B-9FAFE4EF8086}" type="presParOf" srcId="{333A1088-737F-45CB-B68E-254E46348037}" destId="{619D679B-A015-4ECF-8348-D1034C574F40}" srcOrd="8" destOrd="0" presId="urn:microsoft.com/office/officeart/2005/8/layout/target3"/>
    <dgm:cxn modelId="{7FC6CD49-FF55-4BEB-AA85-A404136C87FF}" type="presParOf" srcId="{333A1088-737F-45CB-B68E-254E46348037}" destId="{322283A8-4A27-4CDA-BAE3-F381106A9174}" srcOrd="9" destOrd="0" presId="urn:microsoft.com/office/officeart/2005/8/layout/target3"/>
    <dgm:cxn modelId="{2D979391-8258-4E69-B444-CAE8068C2EFA}" type="presParOf" srcId="{333A1088-737F-45CB-B68E-254E46348037}" destId="{FFC9F71D-1B4F-4AD9-A4A6-86ADEFC8AF5C}" srcOrd="10" destOrd="0" presId="urn:microsoft.com/office/officeart/2005/8/layout/target3"/>
    <dgm:cxn modelId="{955A6E1F-AD5F-414A-A022-DE13597AC8F1}" type="presParOf" srcId="{333A1088-737F-45CB-B68E-254E46348037}" destId="{25B08C86-7E15-44DC-BE7F-FFB55DD49D12}" srcOrd="11" destOrd="0" presId="urn:microsoft.com/office/officeart/2005/8/layout/target3"/>
    <dgm:cxn modelId="{2A80BF4E-84FD-4FCA-9817-E8F56C2A5A4E}" type="presParOf" srcId="{333A1088-737F-45CB-B68E-254E46348037}" destId="{76644BE8-9D7C-4C09-B250-3D10AF48CBB7}" srcOrd="12" destOrd="0" presId="urn:microsoft.com/office/officeart/2005/8/layout/target3"/>
    <dgm:cxn modelId="{4DF12BD4-178B-469D-B2BB-79D04502DDEA}" type="presParOf" srcId="{333A1088-737F-45CB-B68E-254E46348037}" destId="{EE85B701-7295-41C0-BA7A-34D3756A2AE6}" srcOrd="13" destOrd="0" presId="urn:microsoft.com/office/officeart/2005/8/layout/target3"/>
    <dgm:cxn modelId="{C7AAC6D3-A5F7-42EE-A85B-052E7DAC20DC}" type="presParOf" srcId="{333A1088-737F-45CB-B68E-254E46348037}" destId="{8BEBB6EC-1DAA-4CAC-8A25-BC0FCBD5DBD5}" srcOrd="14" destOrd="0" presId="urn:microsoft.com/office/officeart/2005/8/layout/target3"/>
    <dgm:cxn modelId="{40269AEE-CC14-43F3-AA35-1D52264BADAE}" type="presParOf" srcId="{333A1088-737F-45CB-B68E-254E46348037}" destId="{AED2198E-93D5-4001-81B4-73124B309672}" srcOrd="15" destOrd="0" presId="urn:microsoft.com/office/officeart/2005/8/layout/target3"/>
    <dgm:cxn modelId="{160F38C8-29E1-4A00-9599-B44B35671653}" type="presParOf" srcId="{333A1088-737F-45CB-B68E-254E46348037}" destId="{2BE915AB-18AA-4053-B92C-3BFC9ED204BB}" srcOrd="16" destOrd="0" presId="urn:microsoft.com/office/officeart/2005/8/layout/target3"/>
    <dgm:cxn modelId="{156AE5F5-5D6B-4CBC-A52A-C1EE02144C56}" type="presParOf" srcId="{333A1088-737F-45CB-B68E-254E46348037}" destId="{6BB5E863-4638-4E1D-BFDE-399D028AC4ED}" srcOrd="17" destOrd="0" presId="urn:microsoft.com/office/officeart/2005/8/layout/target3"/>
    <dgm:cxn modelId="{CE03AB42-DB3F-4D27-B743-07F249527A74}" type="presParOf" srcId="{333A1088-737F-45CB-B68E-254E46348037}" destId="{5A5FFA88-C948-4069-8E93-59FA12366E83}" srcOrd="18" destOrd="0" presId="urn:microsoft.com/office/officeart/2005/8/layout/target3"/>
    <dgm:cxn modelId="{892A6A64-2895-480E-BBDD-0E87DC1ED03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VY_32_INOVACE_10/06_KYTARA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Strunné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031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1626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0869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6203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543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7155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3823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5879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7064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822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3404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08A86-192C-422E-9BC9-88E91642F0A1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478FC-A8B0-475F-9213-9DC463EE1D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5225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5" Type="http://schemas.openxmlformats.org/officeDocument/2006/relationships/image" Target="../media/image8.png"/><Relationship Id="rId4" Type="http://schemas.microsoft.com/office/2007/relationships/media" Target="../media/media1.mp3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s&#225;tko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Guitar_picks-KayEss-1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034697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254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Materiál je určen do hudební výchovy pro žáky základní školy praktické v 7. ročníku. Slouží k názornému seznámení </a:t>
            </a:r>
            <a:r>
              <a:rPr lang="cs-CZ" sz="2400" dirty="0" smtClean="0"/>
              <a:t>                          s </a:t>
            </a:r>
            <a:r>
              <a:rPr lang="cs-CZ" sz="2400" dirty="0" smtClean="0"/>
              <a:t>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29. listopadu 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5310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kytara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k</a:t>
            </a:r>
            <a:r>
              <a:rPr lang="cs-CZ" sz="2400" dirty="0" smtClean="0"/>
              <a:t>ytara je drnkací strunný nástroj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s hmatníkem, který má </a:t>
            </a:r>
            <a:r>
              <a:rPr lang="cs-CZ" sz="2400" dirty="0"/>
              <a:t>6</a:t>
            </a:r>
            <a:r>
              <a:rPr lang="cs-CZ" sz="2400" dirty="0" smtClean="0"/>
              <a:t> strun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Gabriella\AppData\Local\Microsoft\Windows\Temporary Internet Files\Content.IE5\V7P2VZ3Z\MP900409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3284983"/>
            <a:ext cx="4139275" cy="275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Gabriella\AppData\Local\Microsoft\Windows\Temporary Internet Files\Content.IE5\0Y3LVQ6P\MP9003853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31032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Gabriella\AppData\Local\Microsoft\Windows\Temporary Internet Files\Content.IE5\V7P2VZ3Z\MP9003827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933056"/>
            <a:ext cx="3286810" cy="2347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786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kytara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/>
              <a:t>historicky dokázáno, že drnkací nástroje jsou staršího původu než nástroje </a:t>
            </a:r>
            <a:r>
              <a:rPr lang="cs-CZ" sz="2400" dirty="0" smtClean="0"/>
              <a:t>smyčcové, </a:t>
            </a:r>
            <a:r>
              <a:rPr lang="cs-CZ" sz="2400" dirty="0"/>
              <a:t>a byly také častěji </a:t>
            </a:r>
            <a:r>
              <a:rPr lang="cs-CZ" sz="2400" dirty="0" smtClean="0"/>
              <a:t>používány</a:t>
            </a:r>
          </a:p>
          <a:p>
            <a:endParaRPr lang="cs-CZ" sz="2400" dirty="0"/>
          </a:p>
          <a:p>
            <a:r>
              <a:rPr lang="cs-CZ" sz="2400" dirty="0"/>
              <a:t>z</a:t>
            </a:r>
            <a:r>
              <a:rPr lang="cs-CZ" sz="2400" dirty="0" smtClean="0"/>
              <a:t>ačátkem</a:t>
            </a:r>
            <a:r>
              <a:rPr lang="cs-CZ" sz="2400" dirty="0"/>
              <a:t> 19. století zájem o kytaru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velmi </a:t>
            </a:r>
            <a:r>
              <a:rPr lang="cs-CZ" sz="2400" dirty="0"/>
              <a:t>vzrostl a kytara se stala oblíbeným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domácím </a:t>
            </a:r>
            <a:r>
              <a:rPr lang="cs-CZ" sz="2400" dirty="0"/>
              <a:t>nástrojem – používala se </a:t>
            </a:r>
            <a:r>
              <a:rPr lang="cs-CZ" sz="2400" dirty="0" smtClean="0"/>
              <a:t>jako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/>
              <a:t>doprovodný nástroj ke zpěvu, </a:t>
            </a:r>
            <a:r>
              <a:rPr lang="cs-CZ" sz="2400" dirty="0" smtClean="0"/>
              <a:t>uplatňovala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se </a:t>
            </a:r>
            <a:r>
              <a:rPr lang="cs-CZ" sz="2400" dirty="0"/>
              <a:t>v komorní hře i </a:t>
            </a:r>
            <a:r>
              <a:rPr lang="cs-CZ" sz="2400" dirty="0" smtClean="0"/>
              <a:t>sólově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3217916"/>
            <a:ext cx="2336555" cy="3111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598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kytara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ke hraní se používá trsátko (malý kousek umělé hmoty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ve tvaru trojúhelníku) nebo prsty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3420889"/>
            <a:ext cx="3938459" cy="3347690"/>
          </a:xfrm>
          <a:prstGeom prst="rect">
            <a:avLst/>
          </a:prstGeom>
        </p:spPr>
      </p:pic>
      <p:pic>
        <p:nvPicPr>
          <p:cNvPr id="5" name="(acoustic guitar solo)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691680" y="4789934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1548643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2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Ilustrace 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cs.wikipedia.org/wiki/Trsátko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cs.wikipedia.org/wiki/Soubor:Guitar_picks-KayEss-1.jpeg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8386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169</Words>
  <Application>Microsoft Office PowerPoint</Application>
  <PresentationFormat>Předvádění na obrazovce (4:3)</PresentationFormat>
  <Paragraphs>37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Strunné nástroje - kytara</vt:lpstr>
      <vt:lpstr>Strunné nástroje - kytara</vt:lpstr>
      <vt:lpstr>Strunné nástroje - kytara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Dum</cp:lastModifiedBy>
  <cp:revision>10</cp:revision>
  <dcterms:created xsi:type="dcterms:W3CDTF">2011-12-10T11:49:36Z</dcterms:created>
  <dcterms:modified xsi:type="dcterms:W3CDTF">2013-03-19T13:11:00Z</dcterms:modified>
</cp:coreProperties>
</file>