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2" r:id="rId4"/>
    <p:sldId id="263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VY_32_INOVACE_11_Vánoce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Vánoce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VY_32_INOVACE_11_Vánoce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Vánoce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3052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POMOCÍ INTERAKTIVNÍHO</a:t>
            </a:r>
            <a:r>
              <a:rPr lang="cs-CZ" baseline="0" dirty="0" smtClean="0"/>
              <a:t> PERA PŘETAHUJÍ PÍSMENA, SESTAVUJÍ Z NICH SLOVO  VÁNOCE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plní zadaný úkol, kreslí</a:t>
            </a:r>
            <a:r>
              <a:rPr lang="cs-CZ" baseline="0" dirty="0" smtClean="0"/>
              <a:t> pomocí interaktivního pera nebo jen fixů, debatují o nakreslených obrázcích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559345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1. ročník ZŠ, pro výuku </a:t>
            </a:r>
            <a:r>
              <a:rPr lang="cs-CZ" dirty="0" smtClean="0"/>
              <a:t>prvouky.</a:t>
            </a:r>
            <a:endParaRPr lang="cs-CZ" dirty="0" smtClean="0"/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Tento materiál může být prezentací nově probíraného učiva, nebo ho lze využít v rámci </a:t>
            </a:r>
            <a:r>
              <a:rPr lang="cs-CZ" dirty="0" smtClean="0"/>
              <a:t>opakování.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by měli znát o Vánocích, vánočních svátcích a tradicích, kreslí symboly Vánoc, pomocí interaktivního pera přetahují písmena a sestavují slovo Vánoce, získají stručné informace týkající se narození Ježíše </a:t>
            </a:r>
            <a:r>
              <a:rPr lang="cs-CZ" dirty="0" smtClean="0"/>
              <a:t>Krista.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Sestav z písmen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                                                                                        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/>
          </a:p>
        </p:txBody>
      </p:sp>
      <p:pic>
        <p:nvPicPr>
          <p:cNvPr id="1030" name="Picture 6" descr="C:\Users\Steflova\AppData\Local\Microsoft\Windows\Temporary Internet Files\Content.IE5\ASGMXC31\MC9003407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0157" y="3147026"/>
            <a:ext cx="3063686" cy="33538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5357818" y="1714488"/>
            <a:ext cx="642942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E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768" y="3148612"/>
            <a:ext cx="642942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Á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786" y="3505802"/>
            <a:ext cx="642942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</a:t>
            </a:r>
            <a:endParaRPr lang="cs-CZ" sz="5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5506066"/>
            <a:ext cx="642942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O</a:t>
            </a:r>
            <a:endParaRPr lang="cs-CZ" sz="5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0232" y="5357826"/>
            <a:ext cx="642942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C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00232" y="2143116"/>
            <a:ext cx="642942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N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2"/>
          </a:solidFill>
        </p:spPr>
        <p:txBody>
          <a:bodyPr/>
          <a:lstStyle/>
          <a:p>
            <a:r>
              <a:rPr lang="cs-CZ" b="1" dirty="0" smtClean="0"/>
              <a:t>Nakresli symboly Vánoc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Znáš příběh o narození Ježíše Krista?</a:t>
            </a:r>
            <a:endParaRPr lang="cs-CZ" dirty="0"/>
          </a:p>
        </p:txBody>
      </p:sp>
      <p:pic>
        <p:nvPicPr>
          <p:cNvPr id="2050" name="Picture 2" descr="C:\Users\Steflova\AppData\Local\Microsoft\Windows\Temporary Internet Files\Content.IE5\WAWZ4KQA\MC9000278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715140" y="4143380"/>
            <a:ext cx="2033235" cy="213925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00034" y="1571612"/>
            <a:ext cx="792961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Věřící lidé si o Vánocích připomínají narození Ježíše Krista.</a:t>
            </a:r>
          </a:p>
          <a:p>
            <a:r>
              <a:rPr lang="cs-CZ" sz="2800" dirty="0" smtClean="0"/>
              <a:t>Marie položila děťátko do jesliček v městě Betlémě. Pastýřům se zjevil anděl, který jim zvěstoval narození Ježíše Krista. Lidé se radovali a malému Ježíškovi přinášeli dary.</a:t>
            </a:r>
          </a:p>
          <a:p>
            <a:r>
              <a:rPr lang="cs-CZ" sz="2800" dirty="0" smtClean="0"/>
              <a:t>Přišli se mu také poklonit tři králové. </a:t>
            </a:r>
          </a:p>
          <a:p>
            <a:r>
              <a:rPr lang="cs-CZ" sz="2800" dirty="0" smtClean="0"/>
              <a:t>Jmenovali se Kašpar, Melichar a Baltazar.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225</Words>
  <Application>Microsoft Office PowerPoint</Application>
  <PresentationFormat>Předvádění na obrazovce (4:3)</PresentationFormat>
  <Paragraphs>33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Sestav z písmen slovo</vt:lpstr>
      <vt:lpstr>Nakresli symboly Vánoc</vt:lpstr>
      <vt:lpstr>Znáš příběh o narození Ježíše Krista?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23</cp:revision>
  <dcterms:created xsi:type="dcterms:W3CDTF">2011-08-21T15:31:45Z</dcterms:created>
  <dcterms:modified xsi:type="dcterms:W3CDTF">2012-03-12T22:36:32Z</dcterms:modified>
</cp:coreProperties>
</file>