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6"/>
  </p:notesMasterIdLst>
  <p:sldIdLst>
    <p:sldId id="257" r:id="rId2"/>
    <p:sldId id="258" r:id="rId3"/>
    <p:sldId id="256" r:id="rId4"/>
    <p:sldId id="259" r:id="rId5"/>
  </p:sldIdLst>
  <p:sldSz cx="9144000" cy="6858000" type="screen4x3"/>
  <p:notesSz cx="6858000" cy="9144000"/>
  <p:custShowLst>
    <p:custShow name="Vlastní prezentace 1" id="0">
      <p:sldLst/>
    </p:custShow>
    <p:custShow name="Kopírovat  z Vlastní prezentace 1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47ECD-EAF5-4E1E-98A6-269DC963B6D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24205-70BA-4C5C-A5A9-D4F5EF0C29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068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369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7792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4536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5041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625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3378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4191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4950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758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580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6509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5259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1371600" y="2133600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smtClean="0"/>
              <a:t>VY_32_INOVACE_29_PERSONAL AND POSSESSIVE PRONOUNS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12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Procvičení slovní zásoby – osobní zájmena, </a:t>
            </a:r>
            <a:r>
              <a:rPr lang="cs-CZ" dirty="0" err="1" smtClean="0"/>
              <a:t>přivlast</a:t>
            </a:r>
            <a:r>
              <a:rPr lang="cs-CZ" dirty="0" smtClean="0"/>
              <a:t>. zájmeno </a:t>
            </a:r>
            <a:r>
              <a:rPr lang="cs-CZ" dirty="0" smtClean="0"/>
              <a:t>můj, tvůj – přiřaď, napiš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47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Match</a:t>
            </a:r>
            <a:r>
              <a:rPr lang="cs-CZ" dirty="0" smtClean="0"/>
              <a:t>!!!</a:t>
            </a:r>
            <a:r>
              <a:rPr lang="cs-CZ" dirty="0" err="1" smtClean="0"/>
              <a:t>Write</a:t>
            </a:r>
            <a:r>
              <a:rPr lang="cs-CZ" dirty="0" smtClean="0"/>
              <a:t>!!!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w</a:t>
            </a:r>
            <a:r>
              <a:rPr lang="cs-CZ" dirty="0" err="1" smtClean="0"/>
              <a:t>e</a:t>
            </a:r>
            <a:endParaRPr lang="cs-CZ" dirty="0" smtClean="0"/>
          </a:p>
          <a:p>
            <a:r>
              <a:rPr lang="cs-CZ" dirty="0" err="1"/>
              <a:t>t</a:t>
            </a:r>
            <a:r>
              <a:rPr lang="cs-CZ" dirty="0" err="1" smtClean="0"/>
              <a:t>hey</a:t>
            </a:r>
            <a:endParaRPr lang="cs-CZ" dirty="0" smtClean="0"/>
          </a:p>
          <a:p>
            <a:r>
              <a:rPr lang="cs-CZ" dirty="0"/>
              <a:t>h</a:t>
            </a:r>
            <a:r>
              <a:rPr lang="cs-CZ" dirty="0" smtClean="0"/>
              <a:t>e</a:t>
            </a:r>
          </a:p>
          <a:p>
            <a:r>
              <a:rPr lang="cs-CZ" dirty="0" smtClean="0"/>
              <a:t>I</a:t>
            </a:r>
          </a:p>
          <a:p>
            <a:r>
              <a:rPr lang="cs-CZ" dirty="0" err="1"/>
              <a:t>y</a:t>
            </a:r>
            <a:r>
              <a:rPr lang="cs-CZ" dirty="0" err="1" smtClean="0"/>
              <a:t>ou</a:t>
            </a:r>
            <a:endParaRPr lang="cs-CZ" dirty="0" smtClean="0"/>
          </a:p>
          <a:p>
            <a:r>
              <a:rPr lang="cs-CZ" dirty="0" err="1"/>
              <a:t>i</a:t>
            </a:r>
            <a:r>
              <a:rPr lang="cs-CZ" dirty="0" err="1" smtClean="0"/>
              <a:t>t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he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ona</a:t>
            </a:r>
          </a:p>
          <a:p>
            <a:r>
              <a:rPr lang="cs-CZ" dirty="0" smtClean="0"/>
              <a:t>my</a:t>
            </a:r>
          </a:p>
          <a:p>
            <a:r>
              <a:rPr lang="cs-CZ" dirty="0" smtClean="0"/>
              <a:t>ono</a:t>
            </a:r>
          </a:p>
          <a:p>
            <a:r>
              <a:rPr lang="cs-CZ" dirty="0" smtClean="0"/>
              <a:t>já</a:t>
            </a:r>
          </a:p>
          <a:p>
            <a:r>
              <a:rPr lang="cs-CZ" dirty="0" smtClean="0"/>
              <a:t>ty</a:t>
            </a:r>
          </a:p>
          <a:p>
            <a:r>
              <a:rPr lang="cs-CZ" dirty="0" smtClean="0"/>
              <a:t>oni</a:t>
            </a:r>
          </a:p>
          <a:p>
            <a:r>
              <a:rPr lang="cs-CZ" dirty="0" smtClean="0"/>
              <a:t>on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996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Match</a:t>
            </a:r>
            <a:r>
              <a:rPr lang="cs-CZ" dirty="0" smtClean="0"/>
              <a:t>!!!</a:t>
            </a:r>
            <a:r>
              <a:rPr lang="cs-CZ" dirty="0" err="1" smtClean="0"/>
              <a:t>Write</a:t>
            </a:r>
            <a:r>
              <a:rPr lang="cs-CZ" dirty="0" smtClean="0"/>
              <a:t>!!!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we</a:t>
            </a:r>
            <a:endParaRPr lang="cs-CZ" dirty="0" smtClean="0"/>
          </a:p>
          <a:p>
            <a:r>
              <a:rPr lang="cs-CZ" dirty="0" smtClean="0"/>
              <a:t>my</a:t>
            </a:r>
          </a:p>
          <a:p>
            <a:r>
              <a:rPr lang="cs-CZ" dirty="0" err="1"/>
              <a:t>t</a:t>
            </a:r>
            <a:r>
              <a:rPr lang="cs-CZ" dirty="0" err="1" smtClean="0"/>
              <a:t>hey</a:t>
            </a:r>
            <a:endParaRPr lang="cs-CZ" dirty="0" smtClean="0"/>
          </a:p>
          <a:p>
            <a:r>
              <a:rPr lang="cs-CZ" dirty="0"/>
              <a:t>h</a:t>
            </a:r>
            <a:r>
              <a:rPr lang="cs-CZ" dirty="0" smtClean="0"/>
              <a:t>e</a:t>
            </a:r>
          </a:p>
          <a:p>
            <a:r>
              <a:rPr lang="cs-CZ" dirty="0" smtClean="0"/>
              <a:t>I</a:t>
            </a:r>
          </a:p>
          <a:p>
            <a:r>
              <a:rPr lang="cs-CZ" dirty="0" err="1" smtClean="0"/>
              <a:t>your</a:t>
            </a:r>
            <a:endParaRPr lang="cs-CZ" dirty="0" smtClean="0"/>
          </a:p>
          <a:p>
            <a:r>
              <a:rPr lang="cs-CZ" dirty="0" err="1"/>
              <a:t>y</a:t>
            </a:r>
            <a:r>
              <a:rPr lang="cs-CZ" dirty="0" err="1" smtClean="0"/>
              <a:t>ou</a:t>
            </a:r>
            <a:endParaRPr lang="cs-CZ" dirty="0" smtClean="0"/>
          </a:p>
          <a:p>
            <a:r>
              <a:rPr lang="cs-CZ" dirty="0" err="1"/>
              <a:t>i</a:t>
            </a:r>
            <a:r>
              <a:rPr lang="cs-CZ" dirty="0" err="1" smtClean="0"/>
              <a:t>t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he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ona</a:t>
            </a:r>
          </a:p>
          <a:p>
            <a:r>
              <a:rPr lang="cs-CZ" dirty="0" smtClean="0"/>
              <a:t>my</a:t>
            </a:r>
          </a:p>
          <a:p>
            <a:r>
              <a:rPr lang="cs-CZ" dirty="0" smtClean="0"/>
              <a:t>ono</a:t>
            </a:r>
          </a:p>
          <a:p>
            <a:r>
              <a:rPr lang="cs-CZ" dirty="0" smtClean="0"/>
              <a:t>já</a:t>
            </a:r>
          </a:p>
          <a:p>
            <a:r>
              <a:rPr lang="cs-CZ" dirty="0" smtClean="0"/>
              <a:t>ty</a:t>
            </a:r>
          </a:p>
          <a:p>
            <a:r>
              <a:rPr lang="cs-CZ" dirty="0" smtClean="0"/>
              <a:t>oni</a:t>
            </a:r>
          </a:p>
          <a:p>
            <a:r>
              <a:rPr lang="cs-CZ" dirty="0" smtClean="0"/>
              <a:t>tvůj</a:t>
            </a:r>
          </a:p>
          <a:p>
            <a:r>
              <a:rPr lang="cs-CZ" dirty="0" smtClean="0"/>
              <a:t>on</a:t>
            </a:r>
          </a:p>
          <a:p>
            <a:r>
              <a:rPr lang="cs-CZ" dirty="0" smtClean="0"/>
              <a:t>můj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432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</TotalTime>
  <Words>70</Words>
  <Application>Microsoft Office PowerPoint</Application>
  <PresentationFormat>Předvádění na obrazovce (4:3)</PresentationFormat>
  <Paragraphs>37</Paragraphs>
  <Slides>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  <vt:variant>
        <vt:lpstr>Vlastní prezentace</vt:lpstr>
      </vt:variant>
      <vt:variant>
        <vt:i4>2</vt:i4>
      </vt:variant>
    </vt:vector>
  </HeadingPairs>
  <TitlesOfParts>
    <vt:vector size="7" baseType="lpstr">
      <vt:lpstr>Motiv systému Office</vt:lpstr>
      <vt:lpstr>VY_32_INOVACE_29_PERSONAL AND POSSESSIVE PRONOUNS</vt:lpstr>
      <vt:lpstr>Procvičení slovní zásoby – osobní zájmena, přivlast. zájmeno můj, tvůj – přiřaď, napiš</vt:lpstr>
      <vt:lpstr>Match!!!Write!!!</vt:lpstr>
      <vt:lpstr>Match!!!Write!!!</vt:lpstr>
      <vt:lpstr>Vlastní prezentace 1</vt:lpstr>
      <vt:lpstr>Kopírovat  z Vlastní prezentace 1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Vosatkova</dc:creator>
  <cp:lastModifiedBy>Vosatkova</cp:lastModifiedBy>
  <cp:revision>23</cp:revision>
  <dcterms:created xsi:type="dcterms:W3CDTF">2011-01-10T19:59:34Z</dcterms:created>
  <dcterms:modified xsi:type="dcterms:W3CDTF">2012-03-11T17:33:03Z</dcterms:modified>
</cp:coreProperties>
</file>