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handoutMasterIdLst>
    <p:handoutMasterId r:id="rId11"/>
  </p:handout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735763" cy="98663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9413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14763" y="0"/>
            <a:ext cx="2919412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051540-7A4C-4859-8A75-3BC30FD7094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371013"/>
            <a:ext cx="2919413" cy="49371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14763" y="9371013"/>
            <a:ext cx="2919412" cy="49371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B7C111-5927-47EC-9D7D-CDB2D0E5C4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031587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F3D6E-4EC7-41FC-8BB9-93DACB636C3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E110C-2105-4C3E-A59D-ACF31505EF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42179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F3D6E-4EC7-41FC-8BB9-93DACB636C3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E110C-2105-4C3E-A59D-ACF31505EF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85558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F3D6E-4EC7-41FC-8BB9-93DACB636C3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E110C-2105-4C3E-A59D-ACF31505EF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62016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F3D6E-4EC7-41FC-8BB9-93DACB636C3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E110C-2105-4C3E-A59D-ACF31505EF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8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F3D6E-4EC7-41FC-8BB9-93DACB636C3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E110C-2105-4C3E-A59D-ACF31505EF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76893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F3D6E-4EC7-41FC-8BB9-93DACB636C3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E110C-2105-4C3E-A59D-ACF31505EF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48244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F3D6E-4EC7-41FC-8BB9-93DACB636C3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E110C-2105-4C3E-A59D-ACF31505EF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3228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F3D6E-4EC7-41FC-8BB9-93DACB636C3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E110C-2105-4C3E-A59D-ACF31505EF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78378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F3D6E-4EC7-41FC-8BB9-93DACB636C3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E110C-2105-4C3E-A59D-ACF31505EF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7512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F3D6E-4EC7-41FC-8BB9-93DACB636C3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E110C-2105-4C3E-A59D-ACF31505EF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40793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F3D6E-4EC7-41FC-8BB9-93DACB636C3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E110C-2105-4C3E-A59D-ACF31505EF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73326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8F3D6E-4EC7-41FC-8BB9-93DACB636C3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7E110C-2105-4C3E-A59D-ACF31505EF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69524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0607" y="5411058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5" name="Rectangle 6"/>
          <p:cNvSpPr>
            <a:spLocks noChangeArrowheads="1"/>
          </p:cNvSpPr>
          <p:nvPr/>
        </p:nvSpPr>
        <p:spPr bwMode="auto">
          <a:xfrm>
            <a:off x="2922365" y="794232"/>
            <a:ext cx="2981907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15 filtrace - laboratorní práce</a:t>
            </a:r>
          </a:p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VY_32_INOVACE_15</a:t>
            </a:r>
          </a:p>
        </p:txBody>
      </p:sp>
      <p:sp>
        <p:nvSpPr>
          <p:cNvPr id="6" name="Text Box 7"/>
          <p:cNvSpPr txBox="1">
            <a:spLocks noChangeArrowheads="1"/>
          </p:cNvSpPr>
          <p:nvPr/>
        </p:nvSpPr>
        <p:spPr bwMode="auto">
          <a:xfrm>
            <a:off x="431863" y="2856959"/>
            <a:ext cx="8280275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autor:</a:t>
            </a: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Mgr. Helena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Žovincová</a:t>
            </a:r>
            <a:endParaRPr kumimoji="0" lang="cs-CZ" sz="12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</a:endParaRP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identifikace: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H2-15</a:t>
            </a: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třída: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8.</a:t>
            </a: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předmět: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Ch</a:t>
            </a:r>
          </a:p>
          <a:p>
            <a:endParaRPr kumimoji="0" lang="cs-CZ" sz="1200" b="1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</a:endParaRPr>
          </a:p>
          <a:p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anotace: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Materiál slouží </a:t>
            </a:r>
            <a:r>
              <a:rPr lang="cs-CZ" sz="1200" kern="0" dirty="0" smtClean="0">
                <a:solidFill>
                  <a:srgbClr val="000000"/>
                </a:solidFill>
                <a:latin typeface="Arial" charset="0"/>
              </a:rPr>
              <a:t>jako návod k provedení laboratorní práce - filtrace. 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Součástí je protokol 		laboratorní práce, který je možno žákům poskytnout.</a:t>
            </a:r>
          </a:p>
        </p:txBody>
      </p:sp>
    </p:spTree>
    <p:extLst>
      <p:ext uri="{BB962C8B-B14F-4D97-AF65-F5344CB8AC3E}">
        <p14:creationId xmlns:p14="http://schemas.microsoft.com/office/powerpoint/2010/main" val="1623896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21454" y="404664"/>
            <a:ext cx="47745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 Black" pitchFamily="34" charset="0"/>
              </a:rPr>
              <a:t>Laboratorní práce č.</a:t>
            </a:r>
            <a:endParaRPr lang="cs-CZ" sz="3200" b="1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692" y="1196752"/>
            <a:ext cx="8988358" cy="43396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Téma</a:t>
            </a:r>
            <a:r>
              <a:rPr lang="cs-CZ" dirty="0" smtClean="0"/>
              <a:t>:	</a:t>
            </a:r>
            <a:r>
              <a:rPr lang="cs-CZ" sz="2400" dirty="0" smtClean="0"/>
              <a:t>Oddělování složek směsí - filtrace</a:t>
            </a:r>
          </a:p>
          <a:p>
            <a:endParaRPr lang="cs-CZ" sz="2400" dirty="0"/>
          </a:p>
          <a:p>
            <a:r>
              <a:rPr lang="cs-CZ" sz="2400" dirty="0" smtClean="0"/>
              <a:t>Úkol:	1. Sestavení filtrační aparatury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2. Zhotovení filtru z filtračního papíru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3. Oddělení složek směsi  suspenze (voda + barevné křídy)</a:t>
            </a:r>
          </a:p>
          <a:p>
            <a:endParaRPr lang="cs-CZ" sz="2400" dirty="0"/>
          </a:p>
          <a:p>
            <a:r>
              <a:rPr lang="cs-CZ" sz="2400" dirty="0" smtClean="0"/>
              <a:t>Pomůcky:	Stojan, kádinky, nálevka, skleněná tyčinka, 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filtrační papír, vata, tkanina, gáza, stopky, </a:t>
            </a:r>
          </a:p>
          <a:p>
            <a:r>
              <a:rPr lang="cs-CZ" sz="2400" dirty="0" smtClean="0"/>
              <a:t>		třecí miska s tloučkem, voda, křída.</a:t>
            </a:r>
          </a:p>
          <a:p>
            <a:endParaRPr lang="cs-CZ" sz="2400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3635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3" name="Skupina 2052"/>
          <p:cNvGrpSpPr/>
          <p:nvPr/>
        </p:nvGrpSpPr>
        <p:grpSpPr>
          <a:xfrm>
            <a:off x="323528" y="590862"/>
            <a:ext cx="8568952" cy="5755418"/>
            <a:chOff x="323528" y="590862"/>
            <a:chExt cx="8568952" cy="5755418"/>
          </a:xfrm>
        </p:grpSpPr>
        <p:sp>
          <p:nvSpPr>
            <p:cNvPr id="3" name="TextovéPole 2"/>
            <p:cNvSpPr txBox="1"/>
            <p:nvPr/>
          </p:nvSpPr>
          <p:spPr>
            <a:xfrm>
              <a:off x="323528" y="590862"/>
              <a:ext cx="856895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Postup:	 1. Sestavte filtrační  aparaturu dle obrázku.</a:t>
              </a:r>
            </a:p>
          </p:txBody>
        </p:sp>
        <p:grpSp>
          <p:nvGrpSpPr>
            <p:cNvPr id="30" name="Skupina 29"/>
            <p:cNvGrpSpPr/>
            <p:nvPr/>
          </p:nvGrpSpPr>
          <p:grpSpPr>
            <a:xfrm>
              <a:off x="1250385" y="1412776"/>
              <a:ext cx="7386542" cy="4933504"/>
              <a:chOff x="1250385" y="1412776"/>
              <a:chExt cx="7386542" cy="4933504"/>
            </a:xfrm>
          </p:grpSpPr>
          <p:pic>
            <p:nvPicPr>
              <p:cNvPr id="2052" name="Picture 4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340070" y="1514401"/>
                <a:ext cx="3131205" cy="483187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cxnSp>
            <p:nvCxnSpPr>
              <p:cNvPr id="4" name="Přímá spojnice se šipkou 3"/>
              <p:cNvCxnSpPr/>
              <p:nvPr/>
            </p:nvCxnSpPr>
            <p:spPr>
              <a:xfrm>
                <a:off x="4932040" y="2204864"/>
                <a:ext cx="1728192" cy="0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" name="Přímá spojnice se šipkou 5"/>
              <p:cNvCxnSpPr/>
              <p:nvPr/>
            </p:nvCxnSpPr>
            <p:spPr>
              <a:xfrm flipH="1">
                <a:off x="2340070" y="2492896"/>
                <a:ext cx="1151810" cy="0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Přímá spojnice se šipkou 7"/>
              <p:cNvCxnSpPr/>
              <p:nvPr/>
            </p:nvCxnSpPr>
            <p:spPr>
              <a:xfrm>
                <a:off x="3617481" y="3757682"/>
                <a:ext cx="1835379" cy="1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se šipkou 9"/>
              <p:cNvCxnSpPr/>
              <p:nvPr/>
            </p:nvCxnSpPr>
            <p:spPr>
              <a:xfrm>
                <a:off x="4355976" y="5445224"/>
                <a:ext cx="1656184" cy="0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se šipkou 11"/>
              <p:cNvCxnSpPr/>
              <p:nvPr/>
            </p:nvCxnSpPr>
            <p:spPr>
              <a:xfrm>
                <a:off x="4139952" y="3573016"/>
                <a:ext cx="1331323" cy="0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" name="TextovéPole 12"/>
              <p:cNvSpPr txBox="1"/>
              <p:nvPr/>
            </p:nvSpPr>
            <p:spPr>
              <a:xfrm>
                <a:off x="1250385" y="2369274"/>
                <a:ext cx="9268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tyčinka</a:t>
                </a:r>
                <a:endParaRPr lang="cs-CZ" dirty="0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6692164" y="2014719"/>
                <a:ext cx="194476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kádinka se směsí</a:t>
                </a:r>
                <a:endParaRPr lang="cs-CZ" dirty="0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5564883" y="3319516"/>
                <a:ext cx="97174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nálevka</a:t>
                </a:r>
                <a:endParaRPr lang="cs-CZ" dirty="0"/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5591190" y="3694862"/>
                <a:ext cx="147698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filtr</a:t>
                </a:r>
                <a:endParaRPr lang="cs-CZ" dirty="0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6050754" y="5225766"/>
                <a:ext cx="10021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kádinka</a:t>
                </a:r>
                <a:endParaRPr lang="cs-CZ" dirty="0"/>
              </a:p>
            </p:txBody>
          </p:sp>
          <p:cxnSp>
            <p:nvCxnSpPr>
              <p:cNvPr id="19" name="Přímá spojnice 18"/>
              <p:cNvCxnSpPr/>
              <p:nvPr/>
            </p:nvCxnSpPr>
            <p:spPr>
              <a:xfrm>
                <a:off x="2905737" y="1412776"/>
                <a:ext cx="107932" cy="4933504"/>
              </a:xfrm>
              <a:prstGeom prst="line">
                <a:avLst/>
              </a:prstGeom>
              <a:ln cmpd="sng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" name="Obdélník 24"/>
              <p:cNvSpPr/>
              <p:nvPr/>
            </p:nvSpPr>
            <p:spPr>
              <a:xfrm>
                <a:off x="3013669" y="6237312"/>
                <a:ext cx="1791944" cy="108968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Vývojový diagram: ukončení 25"/>
              <p:cNvSpPr/>
              <p:nvPr/>
            </p:nvSpPr>
            <p:spPr>
              <a:xfrm>
                <a:off x="3203848" y="3942348"/>
                <a:ext cx="705793" cy="45719"/>
              </a:xfrm>
              <a:prstGeom prst="flowChartTermina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8" name="Přímá spojnice 27"/>
              <p:cNvCxnSpPr>
                <a:endCxn id="26" idx="1"/>
              </p:cNvCxnSpPr>
              <p:nvPr/>
            </p:nvCxnSpPr>
            <p:spPr>
              <a:xfrm flipV="1">
                <a:off x="2959703" y="3965208"/>
                <a:ext cx="244145" cy="22859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" name="Poloviční rámeček 28"/>
              <p:cNvSpPr/>
              <p:nvPr/>
            </p:nvSpPr>
            <p:spPr>
              <a:xfrm>
                <a:off x="2905737" y="3988067"/>
                <a:ext cx="53966" cy="76127"/>
              </a:xfrm>
              <a:prstGeom prst="halfFram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</p:grpSp>
        <p:cxnSp>
          <p:nvCxnSpPr>
            <p:cNvPr id="2048" name="Přímá spojnice se šipkou 2047"/>
            <p:cNvCxnSpPr/>
            <p:nvPr/>
          </p:nvCxnSpPr>
          <p:spPr>
            <a:xfrm flipH="1">
              <a:off x="2177242" y="5225766"/>
              <a:ext cx="836427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49" name="TextovéPole 2048"/>
            <p:cNvSpPr txBox="1"/>
            <p:nvPr/>
          </p:nvSpPr>
          <p:spPr>
            <a:xfrm>
              <a:off x="1043608" y="5041100"/>
              <a:ext cx="80983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stojan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04491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6" y="447054"/>
            <a:ext cx="54857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 Vyrobte si papírový filtr dle nákresu:</a:t>
            </a:r>
            <a:endParaRPr lang="cs-CZ" sz="2400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139552"/>
            <a:ext cx="3384376" cy="5039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920314" y="1910612"/>
            <a:ext cx="346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1460" y="3674212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22844" y="5301208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31840" y="177281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320353" y="3284984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20353" y="530120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2951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5403" y="188639"/>
            <a:ext cx="8720657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3. Filtr rozevřete a vložte do navlhčené nálevky.</a:t>
            </a:r>
          </a:p>
          <a:p>
            <a:endParaRPr lang="cs-CZ" sz="2000" dirty="0" smtClean="0"/>
          </a:p>
          <a:p>
            <a:r>
              <a:rPr lang="cs-CZ" sz="2000" dirty="0" smtClean="0"/>
              <a:t>4. Připravte si do 4 kádinek vždy směs 100ml vody a lžičku rozdrcené křídy.</a:t>
            </a:r>
          </a:p>
          <a:p>
            <a:endParaRPr lang="cs-CZ" sz="2000" dirty="0" smtClean="0"/>
          </a:p>
          <a:p>
            <a:r>
              <a:rPr lang="cs-CZ" sz="2000" dirty="0"/>
              <a:t>5</a:t>
            </a:r>
            <a:r>
              <a:rPr lang="cs-CZ" sz="2000" dirty="0" smtClean="0"/>
              <a:t>. Směs  opatrně nalévejte po tyčince na filtr.</a:t>
            </a:r>
          </a:p>
          <a:p>
            <a:endParaRPr lang="cs-CZ" sz="2000" dirty="0" smtClean="0"/>
          </a:p>
          <a:p>
            <a:r>
              <a:rPr lang="cs-CZ" sz="2000" dirty="0"/>
              <a:t>6</a:t>
            </a:r>
            <a:r>
              <a:rPr lang="cs-CZ" sz="2000" dirty="0" smtClean="0"/>
              <a:t>. Filtraci postupně provádějte přes různé filtrační materiály.</a:t>
            </a:r>
          </a:p>
          <a:p>
            <a:endParaRPr lang="cs-CZ" sz="2000" dirty="0" smtClean="0"/>
          </a:p>
          <a:p>
            <a:r>
              <a:rPr lang="cs-CZ" sz="2000" dirty="0"/>
              <a:t>7</a:t>
            </a:r>
            <a:r>
              <a:rPr lang="cs-CZ" sz="2000" dirty="0" smtClean="0"/>
              <a:t>. Do tabulky zapisujte čas filtrace a čistotu filtrátu.</a:t>
            </a:r>
            <a:endParaRPr lang="cs-CZ" sz="20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1629796"/>
              </p:ext>
            </p:extLst>
          </p:nvPr>
        </p:nvGraphicFramePr>
        <p:xfrm>
          <a:off x="827584" y="3212976"/>
          <a:ext cx="7200801" cy="3096345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2400267"/>
                <a:gridCol w="2400267"/>
                <a:gridCol w="2400267"/>
              </a:tblGrid>
              <a:tr h="619269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+mn-lt"/>
                        </a:rPr>
                        <a:t>použitý filtr</a:t>
                      </a:r>
                      <a:endParaRPr lang="cs-CZ" sz="1800" b="1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+mn-lt"/>
                        </a:rPr>
                        <a:t>čas(s)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n-lt"/>
                        </a:rPr>
                        <a:t>čistota filtrátu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</a:tr>
              <a:tr h="61926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+mn-lt"/>
                        </a:rPr>
                        <a:t>filtrační papír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atin typeface="+mn-lt"/>
                      </a:endParaRPr>
                    </a:p>
                  </a:txBody>
                  <a:tcPr/>
                </a:tc>
              </a:tr>
              <a:tr h="61926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+mn-lt"/>
                        </a:rPr>
                        <a:t>vata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atin typeface="+mn-lt"/>
                      </a:endParaRPr>
                    </a:p>
                  </a:txBody>
                  <a:tcPr/>
                </a:tc>
              </a:tr>
              <a:tr h="61926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+mn-lt"/>
                        </a:rPr>
                        <a:t>tkanina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atin typeface="+mn-lt"/>
                      </a:endParaRPr>
                    </a:p>
                  </a:txBody>
                  <a:tcPr/>
                </a:tc>
              </a:tr>
              <a:tr h="61926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+mn-lt"/>
                        </a:rPr>
                        <a:t>gáza</a:t>
                      </a:r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+mn-lt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78000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1099" y="404664"/>
            <a:ext cx="8840882" cy="261610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Závěr: </a:t>
            </a:r>
            <a:r>
              <a:rPr lang="cs-CZ" sz="2000" dirty="0" smtClean="0"/>
              <a:t>Porovnejte čistotu filtrátu při použití různých filtračních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materiálů.</a:t>
            </a:r>
          </a:p>
          <a:p>
            <a:endParaRPr lang="cs-CZ" sz="2000" dirty="0"/>
          </a:p>
          <a:p>
            <a:r>
              <a:rPr lang="cs-CZ" sz="2000" dirty="0" smtClean="0"/>
              <a:t>	Filtrace byla nejrychlejší přes </a:t>
            </a:r>
            <a:r>
              <a:rPr lang="cs-CZ" sz="2000" dirty="0" smtClean="0">
                <a:solidFill>
                  <a:srgbClr val="0070C0"/>
                </a:solidFill>
              </a:rPr>
              <a:t>gázu</a:t>
            </a:r>
            <a:r>
              <a:rPr lang="cs-CZ" sz="2000" dirty="0" smtClean="0"/>
              <a:t>, nejpomalejší přes </a:t>
            </a:r>
            <a:r>
              <a:rPr lang="cs-CZ" sz="2000" dirty="0" smtClean="0">
                <a:solidFill>
                  <a:srgbClr val="0070C0"/>
                </a:solidFill>
              </a:rPr>
              <a:t>filtrační papír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dirty="0" smtClean="0"/>
              <a:t>	Získaný filtrát byl nejčistější přes </a:t>
            </a:r>
            <a:r>
              <a:rPr lang="cs-CZ" sz="2000" dirty="0" smtClean="0">
                <a:solidFill>
                  <a:srgbClr val="0070C0"/>
                </a:solidFill>
              </a:rPr>
              <a:t>filtrační papír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dirty="0" smtClean="0"/>
              <a:t>	Filtrační materiál v domácnosti používáme např.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31510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67544" y="404664"/>
            <a:ext cx="828092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LABORATORNÍ PRÁCE Č. </a:t>
            </a:r>
            <a:endParaRPr lang="cs-CZ" dirty="0"/>
          </a:p>
          <a:p>
            <a:r>
              <a:rPr lang="cs-CZ" b="1" dirty="0"/>
              <a:t> </a:t>
            </a:r>
            <a:endParaRPr lang="cs-CZ" dirty="0"/>
          </a:p>
          <a:p>
            <a:r>
              <a:rPr lang="cs-CZ" b="1" dirty="0"/>
              <a:t>JMÉNO:						DATUM:</a:t>
            </a:r>
            <a:endParaRPr lang="cs-CZ" dirty="0"/>
          </a:p>
          <a:p>
            <a:r>
              <a:rPr lang="cs-CZ" b="1" dirty="0"/>
              <a:t>SPOLUPRACOVAL: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b="1" dirty="0"/>
              <a:t>Téma:</a:t>
            </a:r>
            <a:r>
              <a:rPr lang="cs-CZ" dirty="0"/>
              <a:t>	Oddělování složek směsí - filtrace</a:t>
            </a:r>
          </a:p>
          <a:p>
            <a:r>
              <a:rPr lang="cs-CZ" b="1" dirty="0"/>
              <a:t>Úkol:	</a:t>
            </a:r>
            <a:r>
              <a:rPr lang="cs-CZ" dirty="0"/>
              <a:t>	1. Sestavení filtrační aparatury</a:t>
            </a:r>
          </a:p>
          <a:p>
            <a:r>
              <a:rPr lang="cs-CZ" dirty="0"/>
              <a:t>		2. Zhotovení filtru z filtračního papíru</a:t>
            </a:r>
          </a:p>
          <a:p>
            <a:r>
              <a:rPr lang="cs-CZ" dirty="0"/>
              <a:t>		3. Oddělení složek směsi - suspenze (voda + barevné křídy)</a:t>
            </a:r>
          </a:p>
          <a:p>
            <a:r>
              <a:rPr lang="cs-CZ" b="1" dirty="0"/>
              <a:t>Pomůcky:</a:t>
            </a:r>
            <a:r>
              <a:rPr lang="cs-CZ" dirty="0"/>
              <a:t>	Stojan, kádinky, nálevka, skleněná tyčinka, </a:t>
            </a:r>
          </a:p>
          <a:p>
            <a:r>
              <a:rPr lang="cs-CZ" dirty="0"/>
              <a:t>		filtrační papír, vata, tkanina, gáza, stopky, </a:t>
            </a:r>
          </a:p>
          <a:p>
            <a:r>
              <a:rPr lang="cs-CZ" dirty="0"/>
              <a:t>		třecí miska s tloučkem, voda, křída.</a:t>
            </a:r>
          </a:p>
          <a:p>
            <a:r>
              <a:rPr lang="cs-CZ" b="1" dirty="0" smtClean="0"/>
              <a:t>Postup:</a:t>
            </a:r>
          </a:p>
          <a:p>
            <a:r>
              <a:rPr lang="cs-CZ" dirty="0" smtClean="0"/>
              <a:t>1</a:t>
            </a:r>
            <a:r>
              <a:rPr lang="cs-CZ" b="1" dirty="0" smtClean="0"/>
              <a:t>. </a:t>
            </a:r>
            <a:r>
              <a:rPr lang="cs-CZ" dirty="0" smtClean="0"/>
              <a:t>Sestavte </a:t>
            </a:r>
            <a:r>
              <a:rPr lang="cs-CZ" dirty="0"/>
              <a:t>filtrační  aparaturu dle obrázku.</a:t>
            </a:r>
          </a:p>
          <a:p>
            <a:r>
              <a:rPr lang="cs-CZ" dirty="0"/>
              <a:t>2. Vyrobte si papírový filtr dle nákresu.</a:t>
            </a:r>
          </a:p>
          <a:p>
            <a:r>
              <a:rPr lang="cs-CZ" dirty="0"/>
              <a:t>3. Filtr rozevřete a vložte do navlhčené nálevky.</a:t>
            </a:r>
          </a:p>
          <a:p>
            <a:r>
              <a:rPr lang="cs-CZ" dirty="0"/>
              <a:t>4. Připravte si do 4 kádinek vždy směs 100ml vody a lžičku rozdrcené křídy.</a:t>
            </a:r>
          </a:p>
          <a:p>
            <a:r>
              <a:rPr lang="cs-CZ" dirty="0"/>
              <a:t>5. Směs  opatrně nalévejte po tyčince na filtr.</a:t>
            </a:r>
          </a:p>
          <a:p>
            <a:r>
              <a:rPr lang="cs-CZ" dirty="0"/>
              <a:t>6. Filtraci postupně provádějte přes různé filtrační materiály.</a:t>
            </a:r>
          </a:p>
          <a:p>
            <a:r>
              <a:rPr lang="cs-CZ" dirty="0"/>
              <a:t>7. Do tabulky zapisujte čas filtrace a čistotu filtrátu.</a:t>
            </a:r>
          </a:p>
        </p:txBody>
      </p:sp>
    </p:spTree>
    <p:extLst>
      <p:ext uri="{BB962C8B-B14F-4D97-AF65-F5344CB8AC3E}">
        <p14:creationId xmlns:p14="http://schemas.microsoft.com/office/powerpoint/2010/main" val="2749210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3100" y="332656"/>
            <a:ext cx="8712968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b="1" dirty="0"/>
              <a:t>Nákres a popis filtrační aparatury: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b="1" dirty="0"/>
              <a:t>Závěr:</a:t>
            </a:r>
            <a:r>
              <a:rPr lang="cs-CZ" dirty="0"/>
              <a:t> 	Porovnejte čistotu filtrátu při použití různých filtračních materiálů.</a:t>
            </a:r>
          </a:p>
          <a:p>
            <a:r>
              <a:rPr lang="cs-CZ" dirty="0"/>
              <a:t>	</a:t>
            </a:r>
            <a:r>
              <a:rPr lang="cs-CZ" dirty="0" smtClean="0"/>
              <a:t>Filtrace </a:t>
            </a:r>
            <a:r>
              <a:rPr lang="cs-CZ" dirty="0"/>
              <a:t>byla nejrychlejší přes ......................................,</a:t>
            </a:r>
          </a:p>
          <a:p>
            <a:r>
              <a:rPr lang="cs-CZ" dirty="0" smtClean="0"/>
              <a:t>	Nejpomalejší  </a:t>
            </a:r>
            <a:r>
              <a:rPr lang="cs-CZ" dirty="0"/>
              <a:t>byla přes ...............................................</a:t>
            </a:r>
          </a:p>
          <a:p>
            <a:r>
              <a:rPr lang="cs-CZ" dirty="0"/>
              <a:t>	</a:t>
            </a:r>
            <a:r>
              <a:rPr lang="cs-CZ" dirty="0" smtClean="0"/>
              <a:t>Získaný </a:t>
            </a:r>
            <a:r>
              <a:rPr lang="cs-CZ" dirty="0"/>
              <a:t>filtrát byl nejčistější přes ................................</a:t>
            </a:r>
          </a:p>
          <a:p>
            <a:r>
              <a:rPr lang="cs-CZ" dirty="0"/>
              <a:t>	</a:t>
            </a:r>
            <a:r>
              <a:rPr lang="cs-CZ" dirty="0" smtClean="0"/>
              <a:t>Filtrační </a:t>
            </a:r>
            <a:r>
              <a:rPr lang="cs-CZ" dirty="0"/>
              <a:t>materiál v domácnosti používáme např. .............................................</a:t>
            </a:r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53155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203305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endParaRPr lang="cs-CZ" dirty="0"/>
          </a:p>
          <a:p>
            <a:r>
              <a:rPr lang="cs-CZ" smtClean="0"/>
              <a:t>vlastní práce autora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4164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154</TotalTime>
  <Words>131</Words>
  <Application>Microsoft Office PowerPoint</Application>
  <PresentationFormat>Předvádění na obrazovce (4:3)</PresentationFormat>
  <Paragraphs>103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005</dc:creator>
  <cp:lastModifiedBy>005</cp:lastModifiedBy>
  <cp:revision>18</cp:revision>
  <cp:lastPrinted>2012-10-11T12:48:41Z</cp:lastPrinted>
  <dcterms:created xsi:type="dcterms:W3CDTF">2012-10-10T15:21:53Z</dcterms:created>
  <dcterms:modified xsi:type="dcterms:W3CDTF">2013-03-20T08:13:47Z</dcterms:modified>
</cp:coreProperties>
</file>