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9" r:id="rId4"/>
    <p:sldId id="274" r:id="rId5"/>
    <p:sldId id="275" r:id="rId6"/>
    <p:sldId id="276" r:id="rId7"/>
    <p:sldId id="27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unflowers.jpg" TargetMode="External"/><Relationship Id="rId7" Type="http://schemas.openxmlformats.org/officeDocument/2006/relationships/hyperlink" Target="http://cs.wikipedia.org/wiki/Soubor:Olea_macrocarpa_-_Giant_Ironwood_tree_-_Cape_Town_4.jpg" TargetMode="External"/><Relationship Id="rId2" Type="http://schemas.openxmlformats.org/officeDocument/2006/relationships/hyperlink" Target="http://vfu-www.vfu.cz/vegetabilie/plodiny/czech/repka_porost.jpg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cs.wikipedia.org/wiki/Soubor:Peanut_9417.jpg" TargetMode="External"/><Relationship Id="rId5" Type="http://schemas.openxmlformats.org/officeDocument/2006/relationships/hyperlink" Target="http://cs.wikipedia.org/wiki/Soubor:Illustration_Papaver_somniferum0.jpg" TargetMode="External"/><Relationship Id="rId4" Type="http://schemas.openxmlformats.org/officeDocument/2006/relationships/hyperlink" Target="http://cs.wikipedia.org/wiki/Soubor:Makowie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VY_52_INOVACE_26</a:t>
            </a:r>
            <a:r>
              <a:rPr lang="cs-CZ" sz="1800" dirty="0" smtClean="0"/>
              <a:t>_OLEJNINY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OLEJNINY</a:t>
            </a:r>
            <a:endParaRPr lang="cs-CZ" sz="1800" dirty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/>
              <a:t>OLEJNINY 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23003"/>
            <a:ext cx="8208912" cy="1656184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OLEJNINY</a:t>
            </a:r>
            <a:endParaRPr lang="cs-CZ" sz="5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15.02.2013, 9.ročník, V/2/III, Člověk a příroda, Přírodopis, OLEJNINY, interaktivní práce žák - tabule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672912" y="2492896"/>
            <a:ext cx="7848872" cy="3933056"/>
          </a:xfrm>
        </p:spPr>
        <p:txBody>
          <a:bodyPr>
            <a:normAutofit fontScale="85000" lnSpcReduction="20000"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Rostliny, které ve svých semenech shromažďují olej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Zástupci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Řepka olejná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Slunečnice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Mák setý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Podzemnice olejná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olivovník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Ze zbytků semen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Pokrutiny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Pokrutinové šroty</a:t>
            </a:r>
          </a:p>
        </p:txBody>
      </p:sp>
    </p:spTree>
    <p:extLst>
      <p:ext uri="{BB962C8B-B14F-4D97-AF65-F5344CB8AC3E}">
        <p14:creationId xmlns:p14="http://schemas.microsoft.com/office/powerpoint/2010/main" xmlns="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Řepka olejná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Nejvýznamnější olejnina u nás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Význam i pro zlepšování životního prostředí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Část oleje – pro pohonné hmoty, mazadla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Olejnatost semen – </a:t>
            </a:r>
            <a:r>
              <a:rPr lang="cs-CZ" dirty="0" smtClean="0">
                <a:solidFill>
                  <a:schemeClr val="tx1"/>
                </a:solidFill>
              </a:rPr>
              <a:t>až 40 </a:t>
            </a:r>
            <a:r>
              <a:rPr lang="cs-CZ" dirty="0" smtClean="0">
                <a:solidFill>
                  <a:schemeClr val="tx1"/>
                </a:solidFill>
              </a:rPr>
              <a:t>procent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789040"/>
            <a:ext cx="2139958" cy="2855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Slunečnice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Druhá nejdůležitější olejnina u nás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Lodyha slunečnice až 1,5 metrů vysoká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Použití i k výrobě laků a mýdel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356992"/>
            <a:ext cx="4608512" cy="285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82119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Mák setý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Využití především jako poživatina </a:t>
            </a:r>
            <a:r>
              <a:rPr lang="cs-CZ" dirty="0" smtClean="0">
                <a:solidFill>
                  <a:schemeClr val="tx1"/>
                </a:solidFill>
              </a:rPr>
              <a:t>                      do </a:t>
            </a:r>
            <a:r>
              <a:rPr lang="cs-CZ" dirty="0" smtClean="0">
                <a:solidFill>
                  <a:schemeClr val="tx1"/>
                </a:solidFill>
              </a:rPr>
              <a:t>buchet a pečiv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Použití i k výrobě léčiv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106966"/>
            <a:ext cx="2513856" cy="1784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429000"/>
            <a:ext cx="2155019" cy="3140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64637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0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Podzemnice olejná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1440160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Jeden z nejkvalitnějších druhů olejů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Pražená semena známe jako burské oříšky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998730"/>
            <a:ext cx="1584176" cy="1188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411760" y="3068960"/>
            <a:ext cx="4361605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b="1" dirty="0" smtClean="0"/>
              <a:t>Olivovník </a:t>
            </a:r>
            <a:endParaRPr lang="cs-CZ" sz="6600" b="1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005064"/>
            <a:ext cx="1997657" cy="26635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60" y="4509120"/>
            <a:ext cx="547260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/>
              <a:t>Jeden z nejkvalitnějších druhů olejů</a:t>
            </a:r>
          </a:p>
        </p:txBody>
      </p:sp>
    </p:spTree>
    <p:extLst>
      <p:ext uri="{BB962C8B-B14F-4D97-AF65-F5344CB8AC3E}">
        <p14:creationId xmlns:p14="http://schemas.microsoft.com/office/powerpoint/2010/main" xmlns="" val="1619825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znáš olejniny?</a:t>
            </a:r>
          </a:p>
          <a:p>
            <a:pPr marL="0" indent="0">
              <a:buNone/>
            </a:pPr>
            <a:r>
              <a:rPr lang="cs-CZ" b="1" dirty="0" smtClean="0"/>
              <a:t>Řepka olejná, slunečnice, olivovník</a:t>
            </a:r>
          </a:p>
          <a:p>
            <a:pPr marL="0" indent="0">
              <a:buNone/>
            </a:pPr>
            <a:r>
              <a:rPr lang="cs-CZ" dirty="0" smtClean="0"/>
              <a:t>2. Na co se pěstují olejniny?</a:t>
            </a:r>
          </a:p>
          <a:p>
            <a:pPr marL="0" indent="0">
              <a:buNone/>
            </a:pPr>
            <a:r>
              <a:rPr lang="cs-CZ" b="1" dirty="0" smtClean="0"/>
              <a:t>olej, pro potravu hospodářských zvířat</a:t>
            </a:r>
          </a:p>
          <a:p>
            <a:pPr marL="0" indent="0">
              <a:buNone/>
            </a:pPr>
            <a:r>
              <a:rPr lang="cs-CZ" dirty="0" smtClean="0"/>
              <a:t>3. Kde se pěstují olejniny?</a:t>
            </a:r>
          </a:p>
          <a:p>
            <a:pPr marL="0" indent="0">
              <a:buNone/>
            </a:pPr>
            <a:r>
              <a:rPr lang="cs-CZ" b="1" smtClean="0"/>
              <a:t>Na polích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1329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611561" y="404664"/>
            <a:ext cx="8075240" cy="5721499"/>
          </a:xfrm>
        </p:spPr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://www.vfu.cz/vegetabilie/plodiny/czech/repka_porost.jpg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cs.wikipedia.org/wiki/Soubor:Sunflowers.jpg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cs.wikipedia.org/wiki/Soubor:Makowiec.jpg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cs.wikipedia.org/wiki/Soubor:Illustration_Papaver_somniferum0.jpg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cs.wikipedia.org/wiki/Soubor:Peanut_9417.jpg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http://cs.wikipedia.org/wiki/Soubor:Olea_macrocarpa_-_Giant_Ironwood_tree_-_</a:t>
            </a:r>
            <a:r>
              <a:rPr lang="cs-CZ" dirty="0" smtClean="0">
                <a:hlinkClick r:id="rId7"/>
              </a:rPr>
              <a:t>Cape_Town_4.jpg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577</TotalTime>
  <Words>192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OLEJNINY</vt:lpstr>
      <vt:lpstr>Řepka olejná </vt:lpstr>
      <vt:lpstr>Slunečnice </vt:lpstr>
      <vt:lpstr>Mák setý</vt:lpstr>
      <vt:lpstr>Podzemnice olejná</vt:lpstr>
      <vt:lpstr>Test 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Dum</cp:lastModifiedBy>
  <cp:revision>68</cp:revision>
  <dcterms:created xsi:type="dcterms:W3CDTF">2012-09-06T12:47:41Z</dcterms:created>
  <dcterms:modified xsi:type="dcterms:W3CDTF">2013-03-20T09:35:26Z</dcterms:modified>
</cp:coreProperties>
</file>