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70" r:id="rId4"/>
    <p:sldId id="274" r:id="rId5"/>
    <p:sldId id="275" r:id="rId6"/>
    <p:sldId id="276" r:id="rId7"/>
    <p:sldId id="277" r:id="rId8"/>
    <p:sldId id="278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rowka_rudnica_formica_rufa_small.jpg" TargetMode="External"/><Relationship Id="rId13" Type="http://schemas.openxmlformats.org/officeDocument/2006/relationships/hyperlink" Target="http://cs.wikipedia.org/wiki/Soubor:Bombus_terrestris1_trzmiel_ziemny_small.jpg" TargetMode="External"/><Relationship Id="rId3" Type="http://schemas.openxmlformats.org/officeDocument/2006/relationships/hyperlink" Target="http://cs.wikipedia.org/wiki/Soubor:Lady_beetle.jpg" TargetMode="External"/><Relationship Id="rId7" Type="http://schemas.openxmlformats.org/officeDocument/2006/relationships/hyperlink" Target="http://cs.wikipedia.org/wiki/Soubor:Platetrum_depressum_1_Luc_Viatour.JPG" TargetMode="External"/><Relationship Id="rId12" Type="http://schemas.openxmlformats.org/officeDocument/2006/relationships/hyperlink" Target="http://cs.wikipedia.org/wiki/Soubor:Colorado_potato_beetle.jpg" TargetMode="External"/><Relationship Id="rId2" Type="http://schemas.openxmlformats.org/officeDocument/2006/relationships/hyperlink" Target="http://cs.wikipedia.org/wiki/Soubor:ComputerHotline_-_Pieris_brassicae_(by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kudci.com/files/ovad-hovezi-1_0.jpg" TargetMode="External"/><Relationship Id="rId11" Type="http://schemas.openxmlformats.org/officeDocument/2006/relationships/hyperlink" Target="http://cs.wikipedia.org/wiki/Soubor:Gryllotalpa_gryllotalpa_MHNT.jpg" TargetMode="External"/><Relationship Id="rId5" Type="http://schemas.openxmlformats.org/officeDocument/2006/relationships/hyperlink" Target="http://cs.wikipedia.org/wiki/Soubor:CulexPipiens.jpg" TargetMode="External"/><Relationship Id="rId10" Type="http://schemas.openxmlformats.org/officeDocument/2006/relationships/hyperlink" Target="http://cs.wikipedia.org/wiki/Soubor:Heupferd_fg01.jpg" TargetMode="External"/><Relationship Id="rId4" Type="http://schemas.openxmlformats.org/officeDocument/2006/relationships/hyperlink" Target="http://cs.wikipedia.org/wiki/Soubor:Flying_Vespula_vulgaris.jpg" TargetMode="External"/><Relationship Id="rId9" Type="http://schemas.openxmlformats.org/officeDocument/2006/relationships/hyperlink" Target="http://cs.wikipedia.org/wiki/Soubor:Musca_domestica_September_2007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</a:t>
            </a:r>
            <a:r>
              <a:rPr lang="cs-CZ" sz="1800" b="1" dirty="0" smtClean="0"/>
              <a:t>materiál</a:t>
            </a:r>
          </a:p>
          <a:p>
            <a:pPr algn="ctr">
              <a:buNone/>
            </a:pPr>
            <a:r>
              <a:rPr lang="cs-CZ" sz="1800" smtClean="0"/>
              <a:t>VY_52_INOVACE_19_OPAKOVANI_HMYZ-OBRÁZKY</a:t>
            </a:r>
            <a:endParaRPr lang="cs-CZ" sz="1800" dirty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OPAKOVANI_HMYZ-OBRÁZKY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OPAKOVANI_HMYZ-OBRÁZKY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36912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Autofit/>
          </a:bodyPr>
          <a:lstStyle/>
          <a:p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Němec, 21.02.2013, 7.ročník,V/2/X, Člověk a příroda, Přírodopis</a:t>
            </a:r>
            <a:r>
              <a:rPr lang="cs-CZ" sz="1100" b="1" dirty="0"/>
              <a:t> </a:t>
            </a:r>
            <a:r>
              <a:rPr lang="cs-CZ" sz="1100" b="1" dirty="0" smtClean="0"/>
              <a:t>OPAKOVANI_HMYZ-OBRÁZKY</a:t>
            </a:r>
            <a:endParaRPr lang="cs-CZ" sz="1100" dirty="0">
              <a:latin typeface="Arial" pitchFamily="34" charset="0"/>
              <a:cs typeface="Arial" pitchFamily="34" charset="0"/>
            </a:endParaRP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JMENUJE HMYZ NA </a:t>
            </a:r>
            <a:r>
              <a:rPr lang="cs-CZ" b="1" dirty="0" smtClean="0"/>
              <a:t>OBRÁZKU?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1) KOBYLKA ZELENÁ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KRTONOŽKA OBECNÁ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2692351" cy="1938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3861048"/>
            <a:ext cx="2188294" cy="287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60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JMENUJE HMYZ NA </a:t>
            </a:r>
            <a:r>
              <a:rPr lang="cs-CZ" b="1" dirty="0" smtClean="0"/>
              <a:t>OBRÁZKU?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MANDELINKA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BRAMBOROVÁ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ČMELÁK ZEMNÍ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407" y="1332423"/>
            <a:ext cx="3017552" cy="2197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441" y="3927243"/>
            <a:ext cx="2821483" cy="2575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118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JMENUJE HMYZ NA </a:t>
            </a:r>
            <a:r>
              <a:rPr lang="cs-CZ" b="1" dirty="0" smtClean="0"/>
              <a:t>OBRÁZKU?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/>
              <a:t>BĚLÁSEK ZELNÝ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SLUNÉČKO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SEDMITEČNÉ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441" y="1268760"/>
            <a:ext cx="2735758" cy="2428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247" y="4005063"/>
            <a:ext cx="3312145" cy="213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502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JMENUJE HMYZ NA </a:t>
            </a:r>
            <a:r>
              <a:rPr lang="cs-CZ" b="1" dirty="0" smtClean="0"/>
              <a:t>OBRÁZKU?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/>
              <a:t>VOSA OBECNÁ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KOMÁR PISKLAVÝ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12776"/>
            <a:ext cx="2446709" cy="2172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113" y="3790478"/>
            <a:ext cx="2820466" cy="2135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697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JMENUJE HMYZ NA </a:t>
            </a:r>
            <a:r>
              <a:rPr lang="cs-CZ" b="1" dirty="0" smtClean="0"/>
              <a:t>OBRÁZKU?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/>
              <a:t>OVÁD HOVĚZÍ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VÁŽKA PLOSKÁ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295" y="1197771"/>
            <a:ext cx="2670102" cy="2592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534" y="3882778"/>
            <a:ext cx="3203624" cy="2415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9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JMENUJE HMYZ NA </a:t>
            </a:r>
            <a:r>
              <a:rPr lang="cs-CZ" b="1" dirty="0" smtClean="0"/>
              <a:t>OBRÁZKU?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/>
              <a:t>MRAVENEC LESNÍ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MOUCHA DOMÁCÍ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612" y="1453714"/>
            <a:ext cx="2951546" cy="2131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564" y="3789040"/>
            <a:ext cx="3298825" cy="2573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648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http://cs.wikipedia.org/wiki/Soubor:ComputerHotline_-_Pieris_brassicae_(by).jpg</a:t>
            </a:r>
            <a:endParaRPr lang="cs-CZ" sz="1800" dirty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://cs.wikipedia.org/wiki/Soubor:Lady_beetle.jpg</a:t>
            </a:r>
            <a:endParaRPr lang="cs-CZ" sz="1800" dirty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cs.wikipedia.org/wiki/Soubor:Flying_Vespula_vulgaris.jpg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http://cs.wikipedia.org/wiki/Soubor:CulexPipiens.jpg</a:t>
            </a:r>
            <a:endParaRPr lang="cs-CZ" sz="1800" dirty="0"/>
          </a:p>
          <a:p>
            <a:r>
              <a:rPr lang="cs-CZ" sz="1800" dirty="0">
                <a:hlinkClick r:id="rId6"/>
              </a:rPr>
              <a:t>http://www.skudci.com/files/ovad-hovezi-1_0.jpg</a:t>
            </a:r>
            <a:endParaRPr lang="cs-CZ" sz="1800" dirty="0"/>
          </a:p>
          <a:p>
            <a:r>
              <a:rPr lang="cs-CZ" sz="1800" dirty="0">
                <a:hlinkClick r:id="rId7"/>
              </a:rPr>
              <a:t>http://cs.wikipedia.org/wiki/Soubor:Platetrum_depressum_1_Luc_Viatour.JPG</a:t>
            </a:r>
            <a:endParaRPr lang="cs-CZ" sz="1800" dirty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cs.wikipedia.org/wiki/Soubor:Mrowka_rudnica_formica_rufa_small.jpg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cs.wikipedia.org/wiki/Soubor:Musca_domestica_September_2007-1.jpg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cs.wikipedia.org/wiki/Soubor:Heupferd_fg01.jpg</a:t>
            </a:r>
            <a:endParaRPr lang="cs-CZ" sz="1800" dirty="0"/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cs.wikipedia.org/wiki/Soubor:Gryllotalpa_gryllotalpa_MHNT.jpg</a:t>
            </a:r>
            <a:endParaRPr lang="cs-CZ" sz="1800" dirty="0"/>
          </a:p>
          <a:p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cs.wikipedia.org/wiki/Soubor:Colorado_potato_beetle.jpg</a:t>
            </a:r>
            <a:endParaRPr lang="cs-CZ" sz="1800" dirty="0"/>
          </a:p>
          <a:p>
            <a:r>
              <a:rPr lang="cs-CZ" sz="1800" dirty="0">
                <a:hlinkClick r:id="rId13"/>
              </a:rPr>
              <a:t>http://</a:t>
            </a:r>
            <a:r>
              <a:rPr lang="cs-CZ" sz="1800" dirty="0" smtClean="0">
                <a:hlinkClick r:id="rId13"/>
              </a:rPr>
              <a:t>cs.wikipedia.org/wiki/Soubor:Bombus_terrestris1_trzmiel_ziemny_small.jpg</a:t>
            </a:r>
            <a:endParaRPr lang="cs-CZ" sz="1800" dirty="0" smtClean="0"/>
          </a:p>
          <a:p>
            <a:endParaRPr lang="cs-CZ" sz="1800" dirty="0"/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6705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145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TEST</vt:lpstr>
      <vt:lpstr>JAK SE JMENUJE HMYZ NA OBRÁZKU?</vt:lpstr>
      <vt:lpstr>JAK SE JMENUJE HMYZ NA OBRÁZKU?</vt:lpstr>
      <vt:lpstr>JAK SE JMENUJE HMYZ NA OBRÁZKU?</vt:lpstr>
      <vt:lpstr>JAK SE JMENUJE HMYZ NA OBRÁZKU?</vt:lpstr>
      <vt:lpstr>JAK SE JMENUJE HMYZ NA OBRÁZKU?</vt:lpstr>
      <vt:lpstr>JAK SE JMENUJE HMYZ NA OBRÁZKU?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0K2T</cp:lastModifiedBy>
  <cp:revision>47</cp:revision>
  <dcterms:created xsi:type="dcterms:W3CDTF">2012-09-06T12:02:09Z</dcterms:created>
  <dcterms:modified xsi:type="dcterms:W3CDTF">2013-02-25T19:59:46Z</dcterms:modified>
</cp:coreProperties>
</file>