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7" r:id="rId2"/>
    <p:sldId id="258" r:id="rId3"/>
    <p:sldId id="256" r:id="rId4"/>
    <p:sldId id="260" r:id="rId5"/>
    <p:sldId id="259" r:id="rId6"/>
    <p:sldId id="261" r:id="rId7"/>
  </p:sldIdLst>
  <p:sldSz cx="9144000" cy="6858000" type="screen4x3"/>
  <p:notesSz cx="6858000" cy="9144000"/>
  <p:custShowLst>
    <p:custShow name="Vlastní prezentace 1" id="0">
      <p:sldLst/>
    </p:custShow>
    <p:custShow name="Kopírovat  z Vlastní prezentace 1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2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447ECD-EAF5-4E1E-98A6-269DC963B6D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524205-70BA-4C5C-A5A9-D4F5EF0C29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0068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E5175612-85DB-4726-8859-DEE8B379C1A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E5175612-85DB-4726-8859-DEE8B379C1A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721519" y="2060848"/>
            <a:ext cx="7772400" cy="1470025"/>
          </a:xfrm>
        </p:spPr>
        <p:txBody>
          <a:bodyPr/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VY_32_INOVACE_39_ROZHOVOR – INTERVIEW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6122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2768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            REVISION </a:t>
            </a:r>
            <a:r>
              <a:rPr lang="cs-CZ" smtClean="0"/>
              <a:t>– rozhovor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         přiřazování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476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1043608" y="692696"/>
            <a:ext cx="7024744" cy="1143000"/>
          </a:xfrm>
        </p:spPr>
        <p:txBody>
          <a:bodyPr/>
          <a:lstStyle/>
          <a:p>
            <a:r>
              <a:rPr lang="cs-CZ" dirty="0" err="1" smtClean="0"/>
              <a:t>Match</a:t>
            </a:r>
            <a:r>
              <a:rPr lang="cs-CZ" dirty="0" smtClean="0"/>
              <a:t>!!!</a:t>
            </a:r>
            <a:r>
              <a:rPr lang="cs-CZ" dirty="0" err="1" smtClean="0"/>
              <a:t>Write</a:t>
            </a:r>
            <a:r>
              <a:rPr lang="cs-CZ" dirty="0" smtClean="0"/>
              <a:t>!!!</a:t>
            </a:r>
            <a:endParaRPr lang="cs-CZ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3"/>
          </p:nvPr>
        </p:nvSpPr>
        <p:spPr>
          <a:xfrm>
            <a:off x="1042416" y="1844824"/>
            <a:ext cx="3457576" cy="3961616"/>
          </a:xfrm>
        </p:spPr>
        <p:txBody>
          <a:bodyPr>
            <a:normAutofit fontScale="85000" lnSpcReduction="20000"/>
          </a:bodyPr>
          <a:lstStyle/>
          <a:p>
            <a:r>
              <a:rPr lang="cs-CZ" sz="3000" dirty="0" err="1" smtClean="0"/>
              <a:t>When´s</a:t>
            </a:r>
            <a:r>
              <a:rPr lang="cs-CZ" sz="3000" dirty="0" smtClean="0"/>
              <a:t> </a:t>
            </a:r>
            <a:r>
              <a:rPr lang="cs-CZ" sz="3000" dirty="0" err="1" smtClean="0"/>
              <a:t>your</a:t>
            </a:r>
            <a:r>
              <a:rPr lang="cs-CZ" sz="3000" dirty="0" smtClean="0"/>
              <a:t> </a:t>
            </a:r>
            <a:r>
              <a:rPr lang="cs-CZ" sz="3000" dirty="0" err="1" smtClean="0"/>
              <a:t>birthday</a:t>
            </a:r>
            <a:r>
              <a:rPr lang="cs-CZ" sz="3000" dirty="0" smtClean="0"/>
              <a:t>?</a:t>
            </a:r>
          </a:p>
          <a:p>
            <a:endParaRPr lang="cs-CZ" sz="3000" dirty="0" smtClean="0"/>
          </a:p>
          <a:p>
            <a:r>
              <a:rPr lang="cs-CZ" sz="3000" dirty="0" err="1" smtClean="0"/>
              <a:t>Let´s</a:t>
            </a:r>
            <a:r>
              <a:rPr lang="cs-CZ" sz="3000" dirty="0" smtClean="0"/>
              <a:t> make a </a:t>
            </a:r>
            <a:r>
              <a:rPr lang="cs-CZ" sz="3000" dirty="0" err="1" smtClean="0"/>
              <a:t>cake</a:t>
            </a:r>
            <a:r>
              <a:rPr lang="cs-CZ" sz="3000" dirty="0" smtClean="0"/>
              <a:t>.</a:t>
            </a:r>
          </a:p>
          <a:p>
            <a:endParaRPr lang="cs-CZ" sz="3000" dirty="0" smtClean="0"/>
          </a:p>
          <a:p>
            <a:r>
              <a:rPr lang="cs-CZ" sz="3000" dirty="0" err="1" smtClean="0"/>
              <a:t>Here´s</a:t>
            </a:r>
            <a:r>
              <a:rPr lang="cs-CZ" sz="3000" dirty="0" smtClean="0"/>
              <a:t> </a:t>
            </a:r>
            <a:r>
              <a:rPr lang="cs-CZ" sz="3000" dirty="0" err="1" smtClean="0"/>
              <a:t>your</a:t>
            </a:r>
            <a:r>
              <a:rPr lang="cs-CZ" sz="3000" dirty="0" smtClean="0"/>
              <a:t> </a:t>
            </a:r>
            <a:r>
              <a:rPr lang="cs-CZ" sz="3000" dirty="0" err="1" smtClean="0"/>
              <a:t>present</a:t>
            </a:r>
            <a:r>
              <a:rPr lang="cs-CZ" sz="3000" dirty="0" smtClean="0"/>
              <a:t>.</a:t>
            </a:r>
          </a:p>
          <a:p>
            <a:endParaRPr lang="cs-CZ" sz="3000" dirty="0" smtClean="0"/>
          </a:p>
          <a:p>
            <a:r>
              <a:rPr lang="cs-CZ" sz="3000" dirty="0" err="1" smtClean="0"/>
              <a:t>How</a:t>
            </a:r>
            <a:r>
              <a:rPr lang="cs-CZ" sz="3000" dirty="0" smtClean="0"/>
              <a:t> </a:t>
            </a:r>
            <a:r>
              <a:rPr lang="cs-CZ" sz="3000" dirty="0" err="1" smtClean="0"/>
              <a:t>old</a:t>
            </a:r>
            <a:r>
              <a:rPr lang="cs-CZ" sz="3000" dirty="0" smtClean="0"/>
              <a:t> are </a:t>
            </a:r>
            <a:r>
              <a:rPr lang="cs-CZ" sz="3000" dirty="0" err="1" smtClean="0"/>
              <a:t>you</a:t>
            </a:r>
            <a:r>
              <a:rPr lang="cs-CZ" sz="3000" dirty="0" smtClean="0"/>
              <a:t>?</a:t>
            </a:r>
          </a:p>
          <a:p>
            <a:endParaRPr lang="cs-CZ" sz="2800" dirty="0"/>
          </a:p>
          <a:p>
            <a:endParaRPr lang="cs-CZ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4"/>
          </p:nvPr>
        </p:nvSpPr>
        <p:spPr>
          <a:xfrm>
            <a:off x="4645152" y="1844824"/>
            <a:ext cx="3383232" cy="3961615"/>
          </a:xfrm>
        </p:spPr>
        <p:txBody>
          <a:bodyPr>
            <a:normAutofit/>
          </a:bodyPr>
          <a:lstStyle/>
          <a:p>
            <a:r>
              <a:rPr lang="cs-CZ" sz="2800" dirty="0" err="1" smtClean="0"/>
              <a:t>Thank</a:t>
            </a:r>
            <a:r>
              <a:rPr lang="cs-CZ" sz="2800" dirty="0" smtClean="0"/>
              <a:t> </a:t>
            </a:r>
            <a:r>
              <a:rPr lang="cs-CZ" sz="2800" dirty="0" err="1" smtClean="0"/>
              <a:t>you</a:t>
            </a:r>
            <a:r>
              <a:rPr lang="cs-CZ" sz="2800" dirty="0" smtClean="0"/>
              <a:t>!</a:t>
            </a:r>
          </a:p>
          <a:p>
            <a:endParaRPr lang="cs-CZ" sz="2800" dirty="0" smtClean="0"/>
          </a:p>
          <a:p>
            <a:r>
              <a:rPr lang="cs-CZ" sz="2800" dirty="0" err="1" smtClean="0"/>
              <a:t>Eight</a:t>
            </a:r>
            <a:r>
              <a:rPr lang="cs-CZ" sz="2800" dirty="0" smtClean="0"/>
              <a:t>.</a:t>
            </a:r>
          </a:p>
          <a:p>
            <a:endParaRPr lang="cs-CZ" sz="2800" dirty="0" smtClean="0"/>
          </a:p>
          <a:p>
            <a:r>
              <a:rPr lang="cs-CZ" sz="2800" dirty="0" smtClean="0"/>
              <a:t>In </a:t>
            </a:r>
            <a:r>
              <a:rPr lang="cs-CZ" sz="2800" dirty="0" err="1" smtClean="0"/>
              <a:t>November</a:t>
            </a:r>
            <a:r>
              <a:rPr lang="cs-CZ" sz="2800" dirty="0" smtClean="0"/>
              <a:t>.</a:t>
            </a:r>
          </a:p>
          <a:p>
            <a:endParaRPr lang="cs-CZ" sz="2800" dirty="0" smtClean="0"/>
          </a:p>
          <a:p>
            <a:r>
              <a:rPr lang="cs-CZ" sz="2800" dirty="0" err="1" smtClean="0"/>
              <a:t>Good</a:t>
            </a:r>
            <a:r>
              <a:rPr lang="cs-CZ" sz="2800" dirty="0" smtClean="0"/>
              <a:t> idea!</a:t>
            </a:r>
            <a:endParaRPr lang="cs-CZ" sz="2800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9960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1115616" y="620688"/>
            <a:ext cx="7024744" cy="1143000"/>
          </a:xfrm>
        </p:spPr>
        <p:txBody>
          <a:bodyPr/>
          <a:lstStyle/>
          <a:p>
            <a:r>
              <a:rPr lang="cs-CZ" dirty="0" err="1" smtClean="0"/>
              <a:t>Match</a:t>
            </a:r>
            <a:r>
              <a:rPr lang="cs-CZ" dirty="0" smtClean="0"/>
              <a:t>!!!</a:t>
            </a:r>
            <a:r>
              <a:rPr lang="cs-CZ" dirty="0" err="1" smtClean="0"/>
              <a:t>Write</a:t>
            </a:r>
            <a:r>
              <a:rPr lang="cs-CZ" dirty="0" smtClean="0"/>
              <a:t>!!!</a:t>
            </a:r>
            <a:endParaRPr lang="cs-CZ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3"/>
          </p:nvPr>
        </p:nvSpPr>
        <p:spPr>
          <a:xfrm>
            <a:off x="1042416" y="1772816"/>
            <a:ext cx="3457576" cy="4033624"/>
          </a:xfrm>
        </p:spPr>
        <p:txBody>
          <a:bodyPr>
            <a:normAutofit fontScale="92500" lnSpcReduction="20000"/>
          </a:bodyPr>
          <a:lstStyle/>
          <a:p>
            <a:r>
              <a:rPr lang="cs-CZ" sz="2800" dirty="0" err="1" smtClean="0"/>
              <a:t>When´s</a:t>
            </a:r>
            <a:r>
              <a:rPr lang="cs-CZ" sz="2800" dirty="0" smtClean="0"/>
              <a:t> </a:t>
            </a:r>
            <a:r>
              <a:rPr lang="cs-CZ" sz="2800" dirty="0" err="1" smtClean="0"/>
              <a:t>your</a:t>
            </a:r>
            <a:r>
              <a:rPr lang="cs-CZ" sz="2800" dirty="0" smtClean="0"/>
              <a:t> </a:t>
            </a:r>
            <a:r>
              <a:rPr lang="cs-CZ" sz="2800" dirty="0" err="1" smtClean="0"/>
              <a:t>birthday</a:t>
            </a:r>
            <a:r>
              <a:rPr lang="cs-CZ" sz="2800" dirty="0" smtClean="0"/>
              <a:t>?</a:t>
            </a:r>
          </a:p>
          <a:p>
            <a:endParaRPr lang="cs-CZ" sz="2800" dirty="0" smtClean="0"/>
          </a:p>
          <a:p>
            <a:r>
              <a:rPr lang="cs-CZ" sz="2800" dirty="0" err="1" smtClean="0"/>
              <a:t>Let´s</a:t>
            </a:r>
            <a:r>
              <a:rPr lang="cs-CZ" sz="2800" dirty="0" smtClean="0"/>
              <a:t> make a </a:t>
            </a:r>
            <a:r>
              <a:rPr lang="cs-CZ" sz="2800" dirty="0" err="1" smtClean="0"/>
              <a:t>cake</a:t>
            </a:r>
            <a:r>
              <a:rPr lang="cs-CZ" sz="2800" dirty="0" smtClean="0"/>
              <a:t>.</a:t>
            </a:r>
          </a:p>
          <a:p>
            <a:endParaRPr lang="cs-CZ" sz="2800" dirty="0" smtClean="0"/>
          </a:p>
          <a:p>
            <a:r>
              <a:rPr lang="cs-CZ" sz="2800" dirty="0" err="1" smtClean="0"/>
              <a:t>Here´s</a:t>
            </a:r>
            <a:r>
              <a:rPr lang="cs-CZ" sz="2800" dirty="0" smtClean="0"/>
              <a:t> </a:t>
            </a:r>
            <a:r>
              <a:rPr lang="cs-CZ" sz="2800" dirty="0" err="1" smtClean="0"/>
              <a:t>your</a:t>
            </a:r>
            <a:r>
              <a:rPr lang="cs-CZ" sz="2800" dirty="0" smtClean="0"/>
              <a:t> </a:t>
            </a:r>
            <a:r>
              <a:rPr lang="cs-CZ" sz="2800" dirty="0" err="1" smtClean="0"/>
              <a:t>present</a:t>
            </a:r>
            <a:r>
              <a:rPr lang="cs-CZ" sz="2800" dirty="0" smtClean="0"/>
              <a:t>.</a:t>
            </a:r>
          </a:p>
          <a:p>
            <a:endParaRPr lang="cs-CZ" sz="2800" dirty="0" smtClean="0"/>
          </a:p>
          <a:p>
            <a:r>
              <a:rPr lang="cs-CZ" sz="2800" dirty="0" err="1" smtClean="0"/>
              <a:t>How</a:t>
            </a:r>
            <a:r>
              <a:rPr lang="cs-CZ" sz="2800" dirty="0" smtClean="0"/>
              <a:t> </a:t>
            </a:r>
            <a:r>
              <a:rPr lang="cs-CZ" sz="2800" dirty="0" err="1" smtClean="0"/>
              <a:t>old</a:t>
            </a:r>
            <a:r>
              <a:rPr lang="cs-CZ" sz="2800" dirty="0" smtClean="0"/>
              <a:t> are </a:t>
            </a:r>
            <a:r>
              <a:rPr lang="cs-CZ" sz="2800" dirty="0" err="1" smtClean="0"/>
              <a:t>you</a:t>
            </a:r>
            <a:r>
              <a:rPr lang="cs-CZ" sz="2800" dirty="0" smtClean="0"/>
              <a:t>?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4"/>
          </p:nvPr>
        </p:nvSpPr>
        <p:spPr>
          <a:xfrm>
            <a:off x="4644008" y="1844824"/>
            <a:ext cx="3455240" cy="4105631"/>
          </a:xfrm>
        </p:spPr>
        <p:txBody>
          <a:bodyPr>
            <a:normAutofit/>
          </a:bodyPr>
          <a:lstStyle/>
          <a:p>
            <a:r>
              <a:rPr lang="cs-CZ" sz="2800" dirty="0"/>
              <a:t>In </a:t>
            </a:r>
            <a:r>
              <a:rPr lang="cs-CZ" sz="2800" dirty="0" err="1"/>
              <a:t>November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r>
              <a:rPr lang="cs-CZ" sz="2800" dirty="0" err="1" smtClean="0"/>
              <a:t>Good</a:t>
            </a:r>
            <a:r>
              <a:rPr lang="cs-CZ" sz="2800" dirty="0" smtClean="0"/>
              <a:t> </a:t>
            </a:r>
            <a:r>
              <a:rPr lang="cs-CZ" sz="2800" dirty="0"/>
              <a:t>idea</a:t>
            </a:r>
            <a:r>
              <a:rPr lang="cs-CZ" sz="2800" dirty="0" smtClean="0"/>
              <a:t>!</a:t>
            </a:r>
          </a:p>
          <a:p>
            <a:endParaRPr lang="cs-CZ" sz="2800" dirty="0" smtClean="0"/>
          </a:p>
          <a:p>
            <a:r>
              <a:rPr lang="cs-CZ" sz="2800" dirty="0" err="1" smtClean="0"/>
              <a:t>Thank</a:t>
            </a:r>
            <a:r>
              <a:rPr lang="cs-CZ" sz="2800" dirty="0" smtClean="0"/>
              <a:t> </a:t>
            </a:r>
            <a:r>
              <a:rPr lang="cs-CZ" sz="2800" dirty="0" err="1" smtClean="0"/>
              <a:t>you</a:t>
            </a:r>
            <a:r>
              <a:rPr lang="cs-CZ" sz="2800" dirty="0" smtClean="0"/>
              <a:t>!</a:t>
            </a:r>
          </a:p>
          <a:p>
            <a:endParaRPr lang="cs-CZ" sz="2800" dirty="0"/>
          </a:p>
          <a:p>
            <a:r>
              <a:rPr lang="cs-CZ" sz="2800" dirty="0" err="1" smtClean="0"/>
              <a:t>Eight</a:t>
            </a:r>
            <a:r>
              <a:rPr lang="cs-CZ" sz="2800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0629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971600" y="548680"/>
            <a:ext cx="7024744" cy="1143000"/>
          </a:xfrm>
        </p:spPr>
        <p:txBody>
          <a:bodyPr/>
          <a:lstStyle/>
          <a:p>
            <a:r>
              <a:rPr lang="cs-CZ" dirty="0" err="1" smtClean="0"/>
              <a:t>Match</a:t>
            </a:r>
            <a:r>
              <a:rPr lang="cs-CZ" dirty="0" smtClean="0"/>
              <a:t>!!!</a:t>
            </a:r>
            <a:r>
              <a:rPr lang="cs-CZ" dirty="0" err="1" smtClean="0"/>
              <a:t>Write</a:t>
            </a:r>
            <a:r>
              <a:rPr lang="cs-CZ" dirty="0" smtClean="0"/>
              <a:t>!!!</a:t>
            </a:r>
            <a:endParaRPr lang="cs-CZ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3"/>
          </p:nvPr>
        </p:nvSpPr>
        <p:spPr>
          <a:xfrm>
            <a:off x="1042416" y="1628800"/>
            <a:ext cx="3529584" cy="4752528"/>
          </a:xfrm>
        </p:spPr>
        <p:txBody>
          <a:bodyPr>
            <a:noAutofit/>
          </a:bodyPr>
          <a:lstStyle/>
          <a:p>
            <a:r>
              <a:rPr lang="cs-CZ" sz="2800" dirty="0" err="1" smtClean="0"/>
              <a:t>Whatś</a:t>
            </a:r>
            <a:r>
              <a:rPr lang="cs-CZ" sz="2800" dirty="0" smtClean="0"/>
              <a:t> </a:t>
            </a:r>
            <a:r>
              <a:rPr lang="cs-CZ" sz="2800" dirty="0" err="1" smtClean="0"/>
              <a:t>your</a:t>
            </a:r>
            <a:r>
              <a:rPr lang="cs-CZ" sz="2800" dirty="0" smtClean="0"/>
              <a:t> </a:t>
            </a:r>
            <a:r>
              <a:rPr lang="cs-CZ" sz="2800" dirty="0" err="1" smtClean="0"/>
              <a:t>name</a:t>
            </a:r>
            <a:r>
              <a:rPr lang="cs-CZ" sz="2800" dirty="0" smtClean="0"/>
              <a:t>?</a:t>
            </a:r>
          </a:p>
          <a:p>
            <a:endParaRPr lang="cs-CZ" sz="2800" dirty="0" smtClean="0"/>
          </a:p>
          <a:p>
            <a:r>
              <a:rPr lang="cs-CZ" sz="2800" dirty="0" err="1" smtClean="0"/>
              <a:t>How</a:t>
            </a:r>
            <a:r>
              <a:rPr lang="cs-CZ" sz="2800" dirty="0" smtClean="0"/>
              <a:t> </a:t>
            </a:r>
            <a:r>
              <a:rPr lang="cs-CZ" sz="2800" dirty="0" err="1" smtClean="0"/>
              <a:t>old</a:t>
            </a:r>
            <a:r>
              <a:rPr lang="cs-CZ" sz="2800" dirty="0" smtClean="0"/>
              <a:t> are </a:t>
            </a:r>
            <a:r>
              <a:rPr lang="cs-CZ" sz="2800" dirty="0" err="1" smtClean="0"/>
              <a:t>you</a:t>
            </a:r>
            <a:r>
              <a:rPr lang="cs-CZ" sz="2800" dirty="0" smtClean="0"/>
              <a:t>?</a:t>
            </a:r>
          </a:p>
          <a:p>
            <a:endParaRPr lang="cs-CZ" sz="2800" dirty="0" smtClean="0"/>
          </a:p>
          <a:p>
            <a:r>
              <a:rPr lang="cs-CZ" sz="2800" dirty="0" err="1" smtClean="0"/>
              <a:t>How</a:t>
            </a:r>
            <a:r>
              <a:rPr lang="cs-CZ" sz="2800" dirty="0" smtClean="0"/>
              <a:t> are </a:t>
            </a:r>
            <a:r>
              <a:rPr lang="cs-CZ" sz="2800" dirty="0" err="1" smtClean="0"/>
              <a:t>you</a:t>
            </a:r>
            <a:r>
              <a:rPr lang="cs-CZ" sz="2800" dirty="0" smtClean="0"/>
              <a:t>?</a:t>
            </a:r>
          </a:p>
          <a:p>
            <a:endParaRPr lang="cs-CZ" sz="2800" dirty="0" smtClean="0"/>
          </a:p>
          <a:p>
            <a:r>
              <a:rPr lang="cs-CZ" sz="2800" dirty="0" smtClean="0"/>
              <a:t>Do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like</a:t>
            </a:r>
            <a:r>
              <a:rPr lang="cs-CZ" sz="2800" dirty="0" smtClean="0"/>
              <a:t> cheese?</a:t>
            </a:r>
          </a:p>
          <a:p>
            <a:endParaRPr lang="cs-CZ" sz="2800" dirty="0" smtClean="0"/>
          </a:p>
          <a:p>
            <a:r>
              <a:rPr lang="cs-CZ" sz="2800" dirty="0" err="1" smtClean="0"/>
              <a:t>Where´s</a:t>
            </a:r>
            <a:r>
              <a:rPr lang="cs-CZ" sz="2800" dirty="0" smtClean="0"/>
              <a:t> my </a:t>
            </a:r>
            <a:r>
              <a:rPr lang="cs-CZ" sz="2800" dirty="0" err="1" smtClean="0"/>
              <a:t>sweater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4"/>
          </p:nvPr>
        </p:nvSpPr>
        <p:spPr>
          <a:xfrm>
            <a:off x="4645152" y="1556792"/>
            <a:ext cx="3455240" cy="468052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No, I </a:t>
            </a:r>
            <a:r>
              <a:rPr lang="cs-CZ" sz="2800" dirty="0" err="1" smtClean="0"/>
              <a:t>don´t</a:t>
            </a:r>
            <a:r>
              <a:rPr lang="cs-CZ" sz="2800" dirty="0" smtClean="0"/>
              <a:t>.</a:t>
            </a:r>
          </a:p>
          <a:p>
            <a:endParaRPr lang="cs-CZ" sz="2800" dirty="0" smtClean="0"/>
          </a:p>
          <a:p>
            <a:r>
              <a:rPr lang="cs-CZ" sz="2800" dirty="0" err="1" smtClean="0"/>
              <a:t>I´m</a:t>
            </a:r>
            <a:r>
              <a:rPr lang="cs-CZ" sz="2800" dirty="0" smtClean="0"/>
              <a:t> Ema.</a:t>
            </a:r>
          </a:p>
          <a:p>
            <a:endParaRPr lang="cs-CZ" sz="2800" dirty="0" smtClean="0"/>
          </a:p>
          <a:p>
            <a:r>
              <a:rPr lang="cs-CZ" sz="2800" dirty="0" err="1" smtClean="0"/>
              <a:t>I´m</a:t>
            </a:r>
            <a:r>
              <a:rPr lang="cs-CZ" sz="2800" dirty="0" smtClean="0"/>
              <a:t> </a:t>
            </a:r>
            <a:r>
              <a:rPr lang="cs-CZ" sz="2800" dirty="0" err="1" smtClean="0"/>
              <a:t>teen</a:t>
            </a:r>
            <a:r>
              <a:rPr lang="cs-CZ" sz="2800" dirty="0" smtClean="0"/>
              <a:t>.</a:t>
            </a:r>
          </a:p>
          <a:p>
            <a:endParaRPr lang="cs-CZ" sz="2800" dirty="0" smtClean="0"/>
          </a:p>
          <a:p>
            <a:r>
              <a:rPr lang="cs-CZ" sz="2800" dirty="0" err="1" smtClean="0"/>
              <a:t>I´m</a:t>
            </a:r>
            <a:r>
              <a:rPr lang="cs-CZ" sz="2800" dirty="0" smtClean="0"/>
              <a:t> </a:t>
            </a:r>
            <a:r>
              <a:rPr lang="cs-CZ" sz="2800" dirty="0" smtClean="0"/>
              <a:t>fine, </a:t>
            </a:r>
            <a:r>
              <a:rPr lang="cs-CZ" sz="2800" dirty="0" err="1" smtClean="0"/>
              <a:t>thanks</a:t>
            </a:r>
            <a:r>
              <a:rPr lang="cs-CZ" sz="2800" dirty="0" smtClean="0"/>
              <a:t>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4323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1115616" y="620688"/>
            <a:ext cx="7024744" cy="1143000"/>
          </a:xfrm>
        </p:spPr>
        <p:txBody>
          <a:bodyPr/>
          <a:lstStyle/>
          <a:p>
            <a:r>
              <a:rPr lang="cs-CZ" dirty="0" err="1" smtClean="0"/>
              <a:t>Match</a:t>
            </a:r>
            <a:r>
              <a:rPr lang="cs-CZ" dirty="0" smtClean="0"/>
              <a:t>!!!</a:t>
            </a:r>
            <a:r>
              <a:rPr lang="cs-CZ" dirty="0" err="1" smtClean="0"/>
              <a:t>Write</a:t>
            </a:r>
            <a:r>
              <a:rPr lang="cs-CZ" dirty="0" smtClean="0"/>
              <a:t>!!!</a:t>
            </a:r>
            <a:endParaRPr lang="cs-CZ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3"/>
          </p:nvPr>
        </p:nvSpPr>
        <p:spPr>
          <a:xfrm>
            <a:off x="1042416" y="1700808"/>
            <a:ext cx="3457576" cy="4752528"/>
          </a:xfrm>
        </p:spPr>
        <p:txBody>
          <a:bodyPr>
            <a:noAutofit/>
          </a:bodyPr>
          <a:lstStyle/>
          <a:p>
            <a:r>
              <a:rPr lang="cs-CZ" sz="2800" dirty="0" err="1" smtClean="0"/>
              <a:t>Whatś</a:t>
            </a:r>
            <a:r>
              <a:rPr lang="cs-CZ" sz="2800" dirty="0" smtClean="0"/>
              <a:t> </a:t>
            </a:r>
            <a:r>
              <a:rPr lang="cs-CZ" sz="2800" dirty="0" err="1" smtClean="0"/>
              <a:t>your</a:t>
            </a:r>
            <a:r>
              <a:rPr lang="cs-CZ" sz="2800" dirty="0" smtClean="0"/>
              <a:t> </a:t>
            </a:r>
            <a:r>
              <a:rPr lang="cs-CZ" sz="2800" dirty="0" err="1" smtClean="0"/>
              <a:t>name</a:t>
            </a:r>
            <a:r>
              <a:rPr lang="cs-CZ" sz="2800" dirty="0" smtClean="0"/>
              <a:t>?</a:t>
            </a:r>
          </a:p>
          <a:p>
            <a:endParaRPr lang="cs-CZ" sz="2800" dirty="0" smtClean="0"/>
          </a:p>
          <a:p>
            <a:r>
              <a:rPr lang="cs-CZ" sz="2800" dirty="0" err="1" smtClean="0"/>
              <a:t>How</a:t>
            </a:r>
            <a:r>
              <a:rPr lang="cs-CZ" sz="2800" dirty="0" smtClean="0"/>
              <a:t> </a:t>
            </a:r>
            <a:r>
              <a:rPr lang="cs-CZ" sz="2800" dirty="0" err="1" smtClean="0"/>
              <a:t>old</a:t>
            </a:r>
            <a:r>
              <a:rPr lang="cs-CZ" sz="2800" dirty="0" smtClean="0"/>
              <a:t> are </a:t>
            </a:r>
            <a:r>
              <a:rPr lang="cs-CZ" sz="2800" dirty="0" err="1" smtClean="0"/>
              <a:t>you</a:t>
            </a:r>
            <a:r>
              <a:rPr lang="cs-CZ" sz="2800" dirty="0" smtClean="0"/>
              <a:t>?</a:t>
            </a:r>
          </a:p>
          <a:p>
            <a:endParaRPr lang="cs-CZ" sz="2800" dirty="0" smtClean="0"/>
          </a:p>
          <a:p>
            <a:r>
              <a:rPr lang="cs-CZ" sz="2800" dirty="0" err="1" smtClean="0"/>
              <a:t>How</a:t>
            </a:r>
            <a:r>
              <a:rPr lang="cs-CZ" sz="2800" dirty="0" smtClean="0"/>
              <a:t> are </a:t>
            </a:r>
            <a:r>
              <a:rPr lang="cs-CZ" sz="2800" dirty="0" err="1" smtClean="0"/>
              <a:t>you</a:t>
            </a:r>
            <a:r>
              <a:rPr lang="cs-CZ" sz="2800" dirty="0" smtClean="0"/>
              <a:t>?</a:t>
            </a:r>
          </a:p>
          <a:p>
            <a:endParaRPr lang="cs-CZ" sz="2800" dirty="0" smtClean="0"/>
          </a:p>
          <a:p>
            <a:r>
              <a:rPr lang="cs-CZ" sz="2800" dirty="0" smtClean="0"/>
              <a:t>Do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like</a:t>
            </a:r>
            <a:r>
              <a:rPr lang="cs-CZ" sz="2800" dirty="0" smtClean="0"/>
              <a:t> cheese?</a:t>
            </a:r>
          </a:p>
          <a:p>
            <a:endParaRPr lang="cs-CZ" sz="2800" dirty="0" smtClean="0"/>
          </a:p>
          <a:p>
            <a:r>
              <a:rPr lang="cs-CZ" sz="2800" dirty="0" err="1" smtClean="0"/>
              <a:t>Where´s</a:t>
            </a:r>
            <a:r>
              <a:rPr lang="cs-CZ" sz="2800" dirty="0" smtClean="0"/>
              <a:t> my </a:t>
            </a:r>
            <a:r>
              <a:rPr lang="cs-CZ" sz="2800" dirty="0" err="1" smtClean="0"/>
              <a:t>sweater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4"/>
          </p:nvPr>
        </p:nvSpPr>
        <p:spPr>
          <a:xfrm>
            <a:off x="4644008" y="2204864"/>
            <a:ext cx="3527248" cy="4032448"/>
          </a:xfrm>
        </p:spPr>
        <p:txBody>
          <a:bodyPr>
            <a:normAutofit/>
          </a:bodyPr>
          <a:lstStyle/>
          <a:p>
            <a:r>
              <a:rPr lang="cs-CZ" sz="2800" dirty="0" err="1"/>
              <a:t>I´m</a:t>
            </a:r>
            <a:r>
              <a:rPr lang="cs-CZ" sz="2800" dirty="0"/>
              <a:t> Ema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r>
              <a:rPr lang="cs-CZ" sz="2800" dirty="0" err="1"/>
              <a:t>I´m</a:t>
            </a:r>
            <a:r>
              <a:rPr lang="cs-CZ" sz="2800" dirty="0"/>
              <a:t> </a:t>
            </a:r>
            <a:r>
              <a:rPr lang="cs-CZ" sz="2800" dirty="0" err="1"/>
              <a:t>teen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r>
              <a:rPr lang="cs-CZ" sz="2800" dirty="0" err="1"/>
              <a:t>I´m</a:t>
            </a:r>
            <a:r>
              <a:rPr lang="cs-CZ" sz="2800" dirty="0"/>
              <a:t> fine, </a:t>
            </a:r>
            <a:r>
              <a:rPr lang="cs-CZ" sz="2800" dirty="0" err="1"/>
              <a:t>thanks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r>
              <a:rPr lang="cs-CZ" sz="2800" dirty="0" smtClean="0"/>
              <a:t>No, I </a:t>
            </a:r>
            <a:r>
              <a:rPr lang="cs-CZ" sz="2800" dirty="0" err="1" smtClean="0"/>
              <a:t>don´t</a:t>
            </a:r>
            <a:r>
              <a:rPr lang="cs-CZ" sz="2800" dirty="0"/>
              <a:t>.</a:t>
            </a:r>
            <a:endParaRPr lang="cs-CZ" sz="2800" dirty="0" smtClean="0"/>
          </a:p>
          <a:p>
            <a:endParaRPr lang="cs-CZ" sz="2800" dirty="0" smtClean="0"/>
          </a:p>
          <a:p>
            <a:pPr marL="68580" indent="0">
              <a:buNone/>
            </a:pPr>
            <a:endParaRPr lang="cs-CZ" sz="28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4767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106</TotalTime>
  <Words>166</Words>
  <Application>Microsoft Office PowerPoint</Application>
  <PresentationFormat>Předvádění na obrazovce (4:3)</PresentationFormat>
  <Paragraphs>72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  <vt:variant>
        <vt:lpstr>Vlastní prezentace</vt:lpstr>
      </vt:variant>
      <vt:variant>
        <vt:i4>2</vt:i4>
      </vt:variant>
    </vt:vector>
  </HeadingPairs>
  <TitlesOfParts>
    <vt:vector size="9" baseType="lpstr">
      <vt:lpstr>Austin</vt:lpstr>
      <vt:lpstr>VY_32_INOVACE_39_ROZHOVOR – INTERVIEW</vt:lpstr>
      <vt:lpstr>               REVISION – rozhovor                    přiřazování</vt:lpstr>
      <vt:lpstr>Match!!!Write!!!</vt:lpstr>
      <vt:lpstr>Match!!!Write!!!</vt:lpstr>
      <vt:lpstr>Match!!!Write!!!</vt:lpstr>
      <vt:lpstr>Match!!!Write!!!</vt:lpstr>
      <vt:lpstr>Vlastní prezentace 1</vt:lpstr>
      <vt:lpstr>Kopírovat  z Vlastní prezentace 1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Interview, match</dc:title>
  <dc:creator>Vosatkova</dc:creator>
  <cp:lastModifiedBy>Vosatkova</cp:lastModifiedBy>
  <cp:revision>25</cp:revision>
  <dcterms:created xsi:type="dcterms:W3CDTF">2011-01-10T19:59:34Z</dcterms:created>
  <dcterms:modified xsi:type="dcterms:W3CDTF">2012-03-11T18:11:44Z</dcterms:modified>
</cp:coreProperties>
</file>