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60" r:id="rId3"/>
    <p:sldId id="256" r:id="rId4"/>
    <p:sldId id="257" r:id="rId5"/>
    <p:sldId id="258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1512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NETVOŘICE, OKRES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err="1" smtClean="0"/>
            <a:t>Mgr.Hana</a:t>
          </a:r>
          <a:r>
            <a:rPr lang="cs-CZ" sz="2000" dirty="0" smtClean="0"/>
            <a:t> Halamová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1F4F8BC0-F267-4379-9FE7-6FFC8B64BAD8}">
      <dgm:prSet custT="1"/>
      <dgm:spPr/>
      <dgm:t>
        <a:bodyPr/>
        <a:lstStyle/>
        <a:p>
          <a:pPr algn="l" rtl="0"/>
          <a:r>
            <a:rPr lang="cs-CZ" sz="2000" dirty="0" smtClean="0"/>
            <a:t>TÉMA:  Essen</a:t>
          </a:r>
          <a:endParaRPr lang="cs-CZ" sz="2000" dirty="0"/>
        </a:p>
      </dgm:t>
    </dgm:pt>
    <dgm:pt modelId="{CB4349C9-2857-43D8-BECE-A7FF7EDF9F3E}" type="parTrans" cxnId="{D456404D-DD79-4BF5-8214-F6F5ABDDCEE7}">
      <dgm:prSet/>
      <dgm:spPr/>
      <dgm:t>
        <a:bodyPr/>
        <a:lstStyle/>
        <a:p>
          <a:endParaRPr lang="cs-CZ"/>
        </a:p>
      </dgm:t>
    </dgm:pt>
    <dgm:pt modelId="{25908343-600B-4CFF-BE0F-46682F86F066}" type="sibTrans" cxnId="{D456404D-DD79-4BF5-8214-F6F5ABDDCEE7}">
      <dgm:prSet/>
      <dgm:spPr/>
      <dgm:t>
        <a:bodyPr/>
        <a:lstStyle/>
        <a:p>
          <a:endParaRPr lang="cs-CZ"/>
        </a:p>
      </dgm:t>
    </dgm:pt>
    <dgm:pt modelId="{1AE9165A-6B70-4FFD-A49C-881BF73B4F0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r>
            <a:rPr lang="cs-CZ" sz="2000" dirty="0" smtClean="0"/>
            <a:t>NÁZEV:VY_22_INOVACE_19_NJ9_</a:t>
          </a:r>
          <a:r>
            <a:rPr lang="cs-CZ" sz="2000" dirty="0" err="1" smtClean="0"/>
            <a:t>Was</a:t>
          </a:r>
          <a:r>
            <a:rPr lang="cs-CZ" sz="2000" dirty="0" smtClean="0"/>
            <a:t> </a:t>
          </a:r>
          <a:r>
            <a:rPr lang="cs-CZ" sz="2000" dirty="0" err="1" smtClean="0"/>
            <a:t>isst</a:t>
          </a:r>
          <a:r>
            <a:rPr lang="cs-CZ" sz="2000" dirty="0" smtClean="0"/>
            <a:t> </a:t>
          </a:r>
          <a:r>
            <a:rPr lang="cs-CZ" sz="2000" dirty="0" err="1" smtClean="0"/>
            <a:t>du</a:t>
          </a:r>
          <a:r>
            <a:rPr lang="cs-CZ" sz="2000" dirty="0" smtClean="0"/>
            <a:t> </a:t>
          </a:r>
          <a:r>
            <a:rPr lang="cs-CZ" sz="2000" dirty="0" err="1" smtClean="0"/>
            <a:t>am</a:t>
          </a:r>
          <a:r>
            <a:rPr lang="cs-CZ" sz="2000" dirty="0" smtClean="0"/>
            <a:t> </a:t>
          </a:r>
          <a:r>
            <a:rPr lang="cs-CZ" sz="2000" dirty="0" err="1" smtClean="0"/>
            <a:t>liebsten</a:t>
          </a:r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/>
        </a:p>
      </dgm:t>
    </dgm:pt>
    <dgm:pt modelId="{8F0B57C3-B09F-4B25-851F-DEBA3916737F}" type="sibTrans" cxnId="{50DF55ED-24F0-44E3-BFC8-D522DAA35070}">
      <dgm:prSet/>
      <dgm:spPr/>
      <dgm:t>
        <a:bodyPr/>
        <a:lstStyle/>
        <a:p>
          <a:endParaRPr lang="cs-CZ"/>
        </a:p>
      </dgm:t>
    </dgm:pt>
    <dgm:pt modelId="{1C4D8070-D097-47CB-B3BF-5E973F4CB0A3}" type="parTrans" cxnId="{50DF55ED-24F0-44E3-BFC8-D522DAA35070}">
      <dgm:prSet/>
      <dgm:spPr/>
      <dgm:t>
        <a:bodyPr/>
        <a:lstStyle/>
        <a:p>
          <a:endParaRPr lang="cs-CZ"/>
        </a:p>
      </dgm:t>
    </dgm:pt>
    <dgm:pt modelId="{26CBEA56-8CFD-48C0-BD6E-2EB16B1FBF42}">
      <dgm:prSet custT="1"/>
      <dgm:spPr/>
      <dgm:t>
        <a:bodyPr/>
        <a:lstStyle/>
        <a:p>
          <a:pPr algn="l" rtl="0"/>
          <a:r>
            <a:rPr lang="cs-CZ" sz="2000" dirty="0" smtClean="0"/>
            <a:t>ČÍSLO PROJEKTU: OPVK 1.4</a:t>
          </a:r>
          <a:endParaRPr lang="cs-CZ" sz="2000" dirty="0"/>
        </a:p>
      </dgm:t>
    </dgm:pt>
    <dgm:pt modelId="{3D39C259-0E3C-4B23-BB35-4844AECFFF4A}" type="parTrans" cxnId="{BC9677F5-E413-439B-BB47-42AA4BD3B1D3}">
      <dgm:prSet/>
      <dgm:spPr/>
      <dgm:t>
        <a:bodyPr/>
        <a:lstStyle/>
        <a:p>
          <a:endParaRPr lang="cs-CZ"/>
        </a:p>
      </dgm:t>
    </dgm:pt>
    <dgm:pt modelId="{A258AB0E-CCAC-4606-ADD8-E16B638C211B}" type="sibTrans" cxnId="{BC9677F5-E413-439B-BB47-42AA4BD3B1D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71A10DEB-455E-4133-A618-0A0EE82A21E3}" type="pres">
      <dgm:prSet presAssocID="{1AE9165A-6B70-4FFD-A49C-881BF73B4F04}" presName="vertSpace3" presStyleLbl="node1" presStyleIdx="1" presStyleCnt="5"/>
      <dgm:spPr/>
    </dgm:pt>
    <dgm:pt modelId="{DA6A876D-6D25-492F-8BDC-9AE6A6CFB1FA}" type="pres">
      <dgm:prSet presAssocID="{1AE9165A-6B70-4FFD-A49C-881BF73B4F04}" presName="circle3" presStyleLbl="node1" presStyleIdx="2" presStyleCnt="5"/>
      <dgm:spPr/>
    </dgm:pt>
    <dgm:pt modelId="{A9F01C16-B5C0-47B0-9750-F7E5E11674A0}" type="pres">
      <dgm:prSet presAssocID="{1AE9165A-6B70-4FFD-A49C-881BF73B4F04}" presName="rect3" presStyleLbl="alignAcc1" presStyleIdx="2" presStyleCnt="5"/>
      <dgm:spPr/>
      <dgm:t>
        <a:bodyPr/>
        <a:lstStyle/>
        <a:p>
          <a:endParaRPr lang="cs-CZ"/>
        </a:p>
      </dgm:t>
    </dgm:pt>
    <dgm:pt modelId="{5C0CF724-3222-4429-B09A-F154A62FD507}" type="pres">
      <dgm:prSet presAssocID="{1F4F8BC0-F267-4379-9FE7-6FFC8B64BAD8}" presName="vertSpace4" presStyleLbl="node1" presStyleIdx="2" presStyleCnt="5"/>
      <dgm:spPr/>
    </dgm:pt>
    <dgm:pt modelId="{71A5FEA7-FE77-4220-960F-2AB7AE466FE5}" type="pres">
      <dgm:prSet presAssocID="{1F4F8BC0-F267-4379-9FE7-6FFC8B64BAD8}" presName="circle4" presStyleLbl="node1" presStyleIdx="3" presStyleCnt="5"/>
      <dgm:spPr/>
    </dgm:pt>
    <dgm:pt modelId="{C8857ABF-5052-4733-A46C-0F8B764FF76F}" type="pres">
      <dgm:prSet presAssocID="{1F4F8BC0-F267-4379-9FE7-6FFC8B64BAD8}" presName="rect4" presStyleLbl="alignAcc1" presStyleIdx="3" presStyleCnt="5"/>
      <dgm:spPr/>
      <dgm:t>
        <a:bodyPr/>
        <a:lstStyle/>
        <a:p>
          <a:endParaRPr lang="cs-CZ"/>
        </a:p>
      </dgm:t>
    </dgm:pt>
    <dgm:pt modelId="{1839E65E-6E97-41D2-A171-98C033275D27}" type="pres">
      <dgm:prSet presAssocID="{26CBEA56-8CFD-48C0-BD6E-2EB16B1FBF42}" presName="vertSpace5" presStyleLbl="node1" presStyleIdx="3" presStyleCnt="5"/>
      <dgm:spPr/>
    </dgm:pt>
    <dgm:pt modelId="{914F10DC-A7FA-462B-9334-03354AC7EA9F}" type="pres">
      <dgm:prSet presAssocID="{26CBEA56-8CFD-48C0-BD6E-2EB16B1FBF42}" presName="circle5" presStyleLbl="node1" presStyleIdx="4" presStyleCnt="5"/>
      <dgm:spPr/>
    </dgm:pt>
    <dgm:pt modelId="{5583D5C5-FAFF-4548-819C-80E289F73770}" type="pres">
      <dgm:prSet presAssocID="{26CBEA56-8CFD-48C0-BD6E-2EB16B1FBF42}" presName="rect5" presStyleLbl="alignAcc1" presStyleIdx="4" presStyleCnt="5" custLinFactNeighborX="343" custLinFactNeighborY="2395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3627E9-8FC8-4A2F-B3EA-FAE798EF81D8}" type="pres">
      <dgm:prSet presAssocID="{1AE9165A-6B70-4FFD-A49C-881BF73B4F0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154CD-D9A9-4968-AD11-1207A3C4C00A}" type="pres">
      <dgm:prSet presAssocID="{1F4F8BC0-F267-4379-9FE7-6FFC8B64BAD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E1E9E3-D1F0-4866-9424-7ECC0DD990BC}" type="pres">
      <dgm:prSet presAssocID="{26CBEA56-8CFD-48C0-BD6E-2EB16B1FBF42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4160F70-00BC-4D57-A02A-954369C273C3}" type="presOf" srcId="{D1B46980-6531-4606-95E6-44980827E919}" destId="{6140AFEC-043D-4C43-A2F9-D0F5331DF3A3}" srcOrd="0" destOrd="0" presId="urn:microsoft.com/office/officeart/2005/8/layout/target3"/>
    <dgm:cxn modelId="{3848BEB3-1CBC-4A25-BE74-5FC862A151D2}" type="presOf" srcId="{D1D4F407-5343-4D3F-B5B9-D407B03CAEB4}" destId="{D005CE8C-CC26-4C3E-AC11-E15060ECD759}" srcOrd="0" destOrd="0" presId="urn:microsoft.com/office/officeart/2005/8/layout/target3"/>
    <dgm:cxn modelId="{BC9677F5-E413-439B-BB47-42AA4BD3B1D3}" srcId="{757F3AB3-0718-4624-B441-E567A8F0AB56}" destId="{26CBEA56-8CFD-48C0-BD6E-2EB16B1FBF42}" srcOrd="4" destOrd="0" parTransId="{3D39C259-0E3C-4B23-BB35-4844AECFFF4A}" sibTransId="{A258AB0E-CCAC-4606-ADD8-E16B638C211B}"/>
    <dgm:cxn modelId="{81DEA014-CF1B-4FA9-802B-070E0DDF1FAA}" type="presOf" srcId="{1F4F8BC0-F267-4379-9FE7-6FFC8B64BAD8}" destId="{C8857ABF-5052-4733-A46C-0F8B764FF76F}" srcOrd="0" destOrd="0" presId="urn:microsoft.com/office/officeart/2005/8/layout/target3"/>
    <dgm:cxn modelId="{66A6211A-7EDA-4B56-B62F-A4BCA22E4A1B}" type="presOf" srcId="{D1D4F407-5343-4D3F-B5B9-D407B03CAEB4}" destId="{AED2198E-93D5-4001-81B4-73124B309672}" srcOrd="1" destOrd="0" presId="urn:microsoft.com/office/officeart/2005/8/layout/target3"/>
    <dgm:cxn modelId="{A3CA5B9F-DD6F-4C67-A6E4-1BF512E99A32}" type="presOf" srcId="{26CBEA56-8CFD-48C0-BD6E-2EB16B1FBF42}" destId="{92E1E9E3-D1F0-4866-9424-7ECC0DD990BC}" srcOrd="1" destOrd="0" presId="urn:microsoft.com/office/officeart/2005/8/layout/target3"/>
    <dgm:cxn modelId="{D0712CF2-A267-4646-AE39-9879E80A171F}" type="presOf" srcId="{1F4F8BC0-F267-4379-9FE7-6FFC8B64BAD8}" destId="{017154CD-D9A9-4968-AD11-1207A3C4C00A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8D47AFC-5EF8-4EC0-9510-95B401F1035F}" type="presOf" srcId="{757F3AB3-0718-4624-B441-E567A8F0AB56}" destId="{333A1088-737F-45CB-B68E-254E46348037}" srcOrd="0" destOrd="0" presId="urn:microsoft.com/office/officeart/2005/8/layout/target3"/>
    <dgm:cxn modelId="{50DF55ED-24F0-44E3-BFC8-D522DAA35070}" srcId="{757F3AB3-0718-4624-B441-E567A8F0AB56}" destId="{1AE9165A-6B70-4FFD-A49C-881BF73B4F04}" srcOrd="2" destOrd="0" parTransId="{1C4D8070-D097-47CB-B3BF-5E973F4CB0A3}" sibTransId="{8F0B57C3-B09F-4B25-851F-DEBA3916737F}"/>
    <dgm:cxn modelId="{DD0992CD-6325-4044-8F54-6154082F3EC4}" type="presOf" srcId="{1AE9165A-6B70-4FFD-A49C-881BF73B4F04}" destId="{BD3627E9-8FC8-4A2F-B3EA-FAE798EF81D8}" srcOrd="1" destOrd="0" presId="urn:microsoft.com/office/officeart/2005/8/layout/target3"/>
    <dgm:cxn modelId="{FD7D8521-C5FF-4C3D-BE22-65EEAC1A972B}" type="presOf" srcId="{26CBEA56-8CFD-48C0-BD6E-2EB16B1FBF42}" destId="{5583D5C5-FAFF-4548-819C-80E289F73770}" srcOrd="0" destOrd="0" presId="urn:microsoft.com/office/officeart/2005/8/layout/target3"/>
    <dgm:cxn modelId="{89566903-2980-4BA7-99D9-379CCEDA7278}" type="presOf" srcId="{1AE9165A-6B70-4FFD-A49C-881BF73B4F04}" destId="{A9F01C16-B5C0-47B0-9750-F7E5E11674A0}" srcOrd="0" destOrd="0" presId="urn:microsoft.com/office/officeart/2005/8/layout/target3"/>
    <dgm:cxn modelId="{4DCC644F-CFBE-4F28-8548-A791DF977F51}" type="presOf" srcId="{D1B46980-6531-4606-95E6-44980827E919}" destId="{2BE915AB-18AA-4053-B92C-3BFC9ED204BB}" srcOrd="1" destOrd="0" presId="urn:microsoft.com/office/officeart/2005/8/layout/target3"/>
    <dgm:cxn modelId="{D456404D-DD79-4BF5-8214-F6F5ABDDCEE7}" srcId="{757F3AB3-0718-4624-B441-E567A8F0AB56}" destId="{1F4F8BC0-F267-4379-9FE7-6FFC8B64BAD8}" srcOrd="3" destOrd="0" parTransId="{CB4349C9-2857-43D8-BECE-A7FF7EDF9F3E}" sibTransId="{25908343-600B-4CFF-BE0F-46682F86F066}"/>
    <dgm:cxn modelId="{858DD9CA-AB93-4D24-9C9D-E6B698221B85}" type="presParOf" srcId="{333A1088-737F-45CB-B68E-254E46348037}" destId="{F5ABB229-8D3B-4694-996A-96F23CF14429}" srcOrd="0" destOrd="0" presId="urn:microsoft.com/office/officeart/2005/8/layout/target3"/>
    <dgm:cxn modelId="{5D851A06-0889-4C23-91CF-A0667D55CE77}" type="presParOf" srcId="{333A1088-737F-45CB-B68E-254E46348037}" destId="{F41139FD-01EE-4571-8B17-4FB00FC51163}" srcOrd="1" destOrd="0" presId="urn:microsoft.com/office/officeart/2005/8/layout/target3"/>
    <dgm:cxn modelId="{60046336-FF1A-479B-906E-12002090798F}" type="presParOf" srcId="{333A1088-737F-45CB-B68E-254E46348037}" destId="{D005CE8C-CC26-4C3E-AC11-E15060ECD759}" srcOrd="2" destOrd="0" presId="urn:microsoft.com/office/officeart/2005/8/layout/target3"/>
    <dgm:cxn modelId="{30668C9D-CC12-4AB2-BCD5-DBA046E51BDA}" type="presParOf" srcId="{333A1088-737F-45CB-B68E-254E46348037}" destId="{2C702D82-9B77-49B7-9568-BB8EB47C3372}" srcOrd="3" destOrd="0" presId="urn:microsoft.com/office/officeart/2005/8/layout/target3"/>
    <dgm:cxn modelId="{AEC42B8B-2D7D-4FE3-92F8-175BCC1C7691}" type="presParOf" srcId="{333A1088-737F-45CB-B68E-254E46348037}" destId="{A52A0455-90FF-4808-ABD0-F02540D31D5A}" srcOrd="4" destOrd="0" presId="urn:microsoft.com/office/officeart/2005/8/layout/target3"/>
    <dgm:cxn modelId="{05F05DB2-3D5D-4103-93E3-DB0CF5AB026A}" type="presParOf" srcId="{333A1088-737F-45CB-B68E-254E46348037}" destId="{6140AFEC-043D-4C43-A2F9-D0F5331DF3A3}" srcOrd="5" destOrd="0" presId="urn:microsoft.com/office/officeart/2005/8/layout/target3"/>
    <dgm:cxn modelId="{62A66BD5-0299-4C90-A778-B8E47F1216BE}" type="presParOf" srcId="{333A1088-737F-45CB-B68E-254E46348037}" destId="{71A10DEB-455E-4133-A618-0A0EE82A21E3}" srcOrd="6" destOrd="0" presId="urn:microsoft.com/office/officeart/2005/8/layout/target3"/>
    <dgm:cxn modelId="{13582009-D0DB-46EE-92EA-30A96E4CE91E}" type="presParOf" srcId="{333A1088-737F-45CB-B68E-254E46348037}" destId="{DA6A876D-6D25-492F-8BDC-9AE6A6CFB1FA}" srcOrd="7" destOrd="0" presId="urn:microsoft.com/office/officeart/2005/8/layout/target3"/>
    <dgm:cxn modelId="{FFF9ECFD-71E6-4D17-9EFC-BE7FCCBAB671}" type="presParOf" srcId="{333A1088-737F-45CB-B68E-254E46348037}" destId="{A9F01C16-B5C0-47B0-9750-F7E5E11674A0}" srcOrd="8" destOrd="0" presId="urn:microsoft.com/office/officeart/2005/8/layout/target3"/>
    <dgm:cxn modelId="{1EF61CC4-1B0B-48EF-B736-D65531F3EEDA}" type="presParOf" srcId="{333A1088-737F-45CB-B68E-254E46348037}" destId="{5C0CF724-3222-4429-B09A-F154A62FD507}" srcOrd="9" destOrd="0" presId="urn:microsoft.com/office/officeart/2005/8/layout/target3"/>
    <dgm:cxn modelId="{8B39D272-991B-4D20-9688-E98AEFB2F3A8}" type="presParOf" srcId="{333A1088-737F-45CB-B68E-254E46348037}" destId="{71A5FEA7-FE77-4220-960F-2AB7AE466FE5}" srcOrd="10" destOrd="0" presId="urn:microsoft.com/office/officeart/2005/8/layout/target3"/>
    <dgm:cxn modelId="{03C30EFF-61B5-4706-8B1F-4C1A3429A86E}" type="presParOf" srcId="{333A1088-737F-45CB-B68E-254E46348037}" destId="{C8857ABF-5052-4733-A46C-0F8B764FF76F}" srcOrd="11" destOrd="0" presId="urn:microsoft.com/office/officeart/2005/8/layout/target3"/>
    <dgm:cxn modelId="{2F740C9C-E280-4109-9777-7E8D52B32E01}" type="presParOf" srcId="{333A1088-737F-45CB-B68E-254E46348037}" destId="{1839E65E-6E97-41D2-A171-98C033275D27}" srcOrd="12" destOrd="0" presId="urn:microsoft.com/office/officeart/2005/8/layout/target3"/>
    <dgm:cxn modelId="{D738F3BB-02C0-497D-B6C8-479595CB5D06}" type="presParOf" srcId="{333A1088-737F-45CB-B68E-254E46348037}" destId="{914F10DC-A7FA-462B-9334-03354AC7EA9F}" srcOrd="13" destOrd="0" presId="urn:microsoft.com/office/officeart/2005/8/layout/target3"/>
    <dgm:cxn modelId="{4425D26F-5037-4263-9B6E-627DD97A2C7E}" type="presParOf" srcId="{333A1088-737F-45CB-B68E-254E46348037}" destId="{5583D5C5-FAFF-4548-819C-80E289F73770}" srcOrd="14" destOrd="0" presId="urn:microsoft.com/office/officeart/2005/8/layout/target3"/>
    <dgm:cxn modelId="{29E628C0-E240-4A89-BFD7-CB1C63E8BF74}" type="presParOf" srcId="{333A1088-737F-45CB-B68E-254E46348037}" destId="{AED2198E-93D5-4001-81B4-73124B309672}" srcOrd="15" destOrd="0" presId="urn:microsoft.com/office/officeart/2005/8/layout/target3"/>
    <dgm:cxn modelId="{1AAFAF93-320F-405E-AB75-8DC9EBC121B9}" type="presParOf" srcId="{333A1088-737F-45CB-B68E-254E46348037}" destId="{2BE915AB-18AA-4053-B92C-3BFC9ED204BB}" srcOrd="16" destOrd="0" presId="urn:microsoft.com/office/officeart/2005/8/layout/target3"/>
    <dgm:cxn modelId="{5F4012A4-6F7D-4194-B5E1-7D08CF8475E5}" type="presParOf" srcId="{333A1088-737F-45CB-B68E-254E46348037}" destId="{BD3627E9-8FC8-4A2F-B3EA-FAE798EF81D8}" srcOrd="17" destOrd="0" presId="urn:microsoft.com/office/officeart/2005/8/layout/target3"/>
    <dgm:cxn modelId="{084B4FC6-D278-4CE5-8823-B9DA8271FA08}" type="presParOf" srcId="{333A1088-737F-45CB-B68E-254E46348037}" destId="{017154CD-D9A9-4968-AD11-1207A3C4C00A}" srcOrd="18" destOrd="0" presId="urn:microsoft.com/office/officeart/2005/8/layout/target3"/>
    <dgm:cxn modelId="{6DACA59A-F6AF-4655-A630-77942B50321F}" type="presParOf" srcId="{333A1088-737F-45CB-B68E-254E46348037}" destId="{92E1E9E3-D1F0-4866-9424-7ECC0DD990B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NETVOŘICE, OKRES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err="1" smtClean="0"/>
            <a:t>Mgr.Hana</a:t>
          </a:r>
          <a:r>
            <a:rPr lang="cs-CZ" sz="2000" kern="1200" dirty="0" smtClean="0"/>
            <a:t> Halamová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DA6A876D-6D25-492F-8BDC-9AE6A6CFB1FA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01C16-B5C0-47B0-9750-F7E5E11674A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NÁZEV:VY_22_INOVACE_19_NJ9_</a:t>
          </a:r>
          <a:r>
            <a:rPr lang="cs-CZ" sz="2000" kern="1200" dirty="0" err="1" smtClean="0"/>
            <a:t>Was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isst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du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am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liebsten</a:t>
          </a: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273857" y="815268"/>
        <a:ext cx="6498543" cy="407634"/>
      </dsp:txXfrm>
    </dsp:sp>
    <dsp:sp modelId="{71A5FEA7-FE77-4220-960F-2AB7AE466FE5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57ABF-5052-4733-A46C-0F8B764FF76F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 Essen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914F10DC-A7FA-462B-9334-03354AC7EA9F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3D5C5-FAFF-4548-819C-80E289F73770}">
      <dsp:nvSpPr>
        <dsp:cNvPr id="0" name=""/>
        <dsp:cNvSpPr/>
      </dsp:nvSpPr>
      <dsp:spPr>
        <a:xfrm>
          <a:off x="1273857" y="172819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OPVK 1.4</a:t>
          </a:r>
          <a:endParaRPr lang="cs-CZ" sz="2000" kern="1200" dirty="0"/>
        </a:p>
      </dsp:txBody>
      <dsp:txXfrm>
        <a:off x="1273857" y="172819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1C9180-9B60-401E-A38D-851CEA02042E}" type="datetimeFigureOut">
              <a:rPr lang="de-DE" smtClean="0"/>
              <a:pPr/>
              <a:t>20.03.2013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6AE700-BD9B-4CC2-B6E8-73E02950DC6F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1C9180-9B60-401E-A38D-851CEA02042E}" type="datetimeFigureOut">
              <a:rPr lang="de-DE" smtClean="0"/>
              <a:pPr/>
              <a:t>20.03.2013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6AE700-BD9B-4CC2-B6E8-73E02950DC6F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1C9180-9B60-401E-A38D-851CEA02042E}" type="datetimeFigureOut">
              <a:rPr lang="de-DE" smtClean="0"/>
              <a:pPr/>
              <a:t>20.03.2013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6AE700-BD9B-4CC2-B6E8-73E02950DC6F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1C9180-9B60-401E-A38D-851CEA02042E}" type="datetimeFigureOut">
              <a:rPr lang="de-DE" smtClean="0"/>
              <a:pPr/>
              <a:t>20.03.2013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6AE700-BD9B-4CC2-B6E8-73E02950DC6F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1C9180-9B60-401E-A38D-851CEA02042E}" type="datetimeFigureOut">
              <a:rPr lang="de-DE" smtClean="0"/>
              <a:pPr/>
              <a:t>20.03.2013</a:t>
            </a:fld>
            <a:endParaRPr lang="de-DE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6AE700-BD9B-4CC2-B6E8-73E02950DC6F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1C9180-9B60-401E-A38D-851CEA02042E}" type="datetimeFigureOut">
              <a:rPr lang="de-DE" smtClean="0"/>
              <a:pPr/>
              <a:t>20.03.2013</a:t>
            </a:fld>
            <a:endParaRPr lang="de-DE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6AE700-BD9B-4CC2-B6E8-73E02950DC6F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1C9180-9B60-401E-A38D-851CEA02042E}" type="datetimeFigureOut">
              <a:rPr lang="de-DE" smtClean="0"/>
              <a:pPr/>
              <a:t>20.03.2013</a:t>
            </a:fld>
            <a:endParaRPr lang="de-DE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6AE700-BD9B-4CC2-B6E8-73E02950DC6F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1C9180-9B60-401E-A38D-851CEA02042E}" type="datetimeFigureOut">
              <a:rPr lang="de-DE" smtClean="0"/>
              <a:pPr/>
              <a:t>20.03.2013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6AE700-BD9B-4CC2-B6E8-73E02950DC6F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de-DE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1C9180-9B60-401E-A38D-851CEA02042E}" type="datetimeFigureOut">
              <a:rPr lang="de-DE" smtClean="0"/>
              <a:pPr/>
              <a:t>20.03.2013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6AE700-BD9B-4CC2-B6E8-73E02950DC6F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1C9180-9B60-401E-A38D-851CEA02042E}" type="datetimeFigureOut">
              <a:rPr lang="de-DE" smtClean="0"/>
              <a:pPr/>
              <a:t>20.03.2013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6AE700-BD9B-4CC2-B6E8-73E02950DC6F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1C9180-9B60-401E-A38D-851CEA02042E}" type="datetimeFigureOut">
              <a:rPr lang="de-DE" smtClean="0"/>
              <a:pPr/>
              <a:t>20.03.2013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6AE700-BD9B-4CC2-B6E8-73E02950DC6F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1C9180-9B60-401E-A38D-851CEA02042E}" type="datetimeFigureOut">
              <a:rPr lang="de-DE" smtClean="0"/>
              <a:pPr/>
              <a:t>20.03.2013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6AE700-BD9B-4CC2-B6E8-73E02950DC6F}" type="slidenum">
              <a:rPr lang="de-DE" smtClean="0"/>
              <a:pPr/>
              <a:t>‹#›</a:t>
            </a:fld>
            <a:endParaRPr lang="de-DE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76426121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11560" y="1196753"/>
            <a:ext cx="7992888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Materiál je určen pro výuku německého jazyka v 9. ročníku ZŠ.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3-  po vyhledání slov z tematického okruhu Essen </a:t>
            </a:r>
            <a:r>
              <a:rPr lang="cs-CZ" sz="2800" dirty="0" err="1" smtClean="0">
                <a:solidFill>
                  <a:prstClr val="black"/>
                </a:solidFill>
              </a:rPr>
              <a:t>zbydou</a:t>
            </a:r>
            <a:r>
              <a:rPr lang="cs-CZ" sz="2800" dirty="0" smtClean="0">
                <a:solidFill>
                  <a:prstClr val="black"/>
                </a:solidFill>
              </a:rPr>
              <a:t> písmena, z nichž zjistíme tajenku- viz řešení/6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4-  doplňujeme slovíčka – téma Essen- viz řešení/ 5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r>
              <a:rPr lang="cs-CZ" sz="2800" dirty="0" smtClean="0">
                <a:solidFill>
                  <a:prstClr val="black"/>
                </a:solidFill>
              </a:rPr>
              <a:t> 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39752" y="548680"/>
            <a:ext cx="324036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dirty="0" smtClean="0">
                <a:solidFill>
                  <a:prstClr val="black"/>
                </a:solidFill>
              </a:rPr>
              <a:t>Anotace</a:t>
            </a:r>
            <a:r>
              <a:rPr lang="cs-CZ" sz="4400" dirty="0" smtClean="0">
                <a:solidFill>
                  <a:prstClr val="black"/>
                </a:solidFill>
              </a:rPr>
              <a:t/>
            </a:r>
            <a:br>
              <a:rPr lang="cs-CZ" sz="4400" dirty="0" smtClean="0">
                <a:solidFill>
                  <a:prstClr val="black"/>
                </a:solidFill>
              </a:rPr>
            </a:br>
            <a:endParaRPr lang="de-DE" dirty="0">
              <a:solidFill>
                <a:prstClr val="black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332656"/>
            <a:ext cx="8640960" cy="1323439"/>
          </a:xfrm>
          <a:prstGeom prst="rect">
            <a:avLst/>
          </a:prstGeom>
          <a:solidFill>
            <a:srgbClr val="FFC000"/>
          </a:solidFill>
        </p:spPr>
        <p:txBody>
          <a:bodyPr wrap="square">
            <a:spAutoFit/>
          </a:bodyPr>
          <a:lstStyle/>
          <a:p>
            <a:r>
              <a:rPr lang="cs-CZ" sz="4000" b="1" dirty="0">
                <a:solidFill>
                  <a:srgbClr val="C0504D">
                    <a:lumMod val="75000"/>
                  </a:srgbClr>
                </a:solidFill>
                <a:ea typeface="+mj-ea"/>
                <a:cs typeface="+mj-cs"/>
              </a:rPr>
              <a:t>Vyškrtej slova označující jídlo a ze </a:t>
            </a:r>
            <a:r>
              <a:rPr lang="cs-CZ" sz="4000" b="1" dirty="0" smtClean="0">
                <a:solidFill>
                  <a:srgbClr val="C0504D">
                    <a:lumMod val="75000"/>
                  </a:srgbClr>
                </a:solidFill>
                <a:ea typeface="+mj-ea"/>
                <a:cs typeface="+mj-cs"/>
              </a:rPr>
              <a:t>   zbylých </a:t>
            </a:r>
            <a:r>
              <a:rPr lang="cs-CZ" sz="4000" b="1" dirty="0">
                <a:solidFill>
                  <a:srgbClr val="C0504D">
                    <a:lumMod val="75000"/>
                  </a:srgbClr>
                </a:solidFill>
                <a:ea typeface="+mj-ea"/>
                <a:cs typeface="+mj-cs"/>
              </a:rPr>
              <a:t>písmen zjisti tajenku.</a:t>
            </a:r>
            <a:endParaRPr lang="de-DE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1520" y="4437112"/>
            <a:ext cx="87129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de-DE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179512" y="5085184"/>
          <a:ext cx="8712960" cy="115212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5648"/>
                <a:gridCol w="435648"/>
                <a:gridCol w="435648"/>
                <a:gridCol w="435648"/>
                <a:gridCol w="435648"/>
                <a:gridCol w="435648"/>
                <a:gridCol w="435648"/>
                <a:gridCol w="435648"/>
                <a:gridCol w="435648"/>
                <a:gridCol w="435648"/>
                <a:gridCol w="435648"/>
                <a:gridCol w="435648"/>
                <a:gridCol w="435648"/>
                <a:gridCol w="435648"/>
                <a:gridCol w="435648"/>
                <a:gridCol w="435648"/>
                <a:gridCol w="435648"/>
                <a:gridCol w="435648"/>
                <a:gridCol w="435648"/>
                <a:gridCol w="435648"/>
              </a:tblGrid>
              <a:tr h="1152128">
                <a:tc>
                  <a:txBody>
                    <a:bodyPr/>
                    <a:lstStyle/>
                    <a:p>
                      <a:endParaRPr lang="de-DE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323528" y="1772816"/>
            <a:ext cx="864096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WKÄSEAHONIGSEISITEESMILCHSTBROTDUMÜSLIASCHNITZELMGEMÜSESALATLSAFTIEPALATSCHINKENBREISSWURSTTNUDELNEOBSTN</a:t>
            </a:r>
            <a:endParaRPr lang="de-DE" sz="4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525963"/>
          </a:xfrm>
        </p:spPr>
        <p:txBody>
          <a:bodyPr/>
          <a:lstStyle/>
          <a:p>
            <a:endParaRPr lang="cs-CZ" dirty="0"/>
          </a:p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473448314"/>
              </p:ext>
            </p:extLst>
          </p:nvPr>
        </p:nvGraphicFramePr>
        <p:xfrm>
          <a:off x="4355976" y="7173416"/>
          <a:ext cx="9144007" cy="122413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11564"/>
                <a:gridCol w="216024"/>
                <a:gridCol w="478699"/>
                <a:gridCol w="326572"/>
                <a:gridCol w="326572"/>
                <a:gridCol w="452333"/>
                <a:gridCol w="432048"/>
                <a:gridCol w="421906"/>
                <a:gridCol w="326572"/>
                <a:gridCol w="326572"/>
                <a:gridCol w="653143"/>
                <a:gridCol w="326572"/>
                <a:gridCol w="326572"/>
                <a:gridCol w="653143"/>
                <a:gridCol w="653143"/>
                <a:gridCol w="653143"/>
                <a:gridCol w="653143"/>
                <a:gridCol w="653143"/>
                <a:gridCol w="653143"/>
              </a:tblGrid>
              <a:tr h="122413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?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79512" y="764704"/>
          <a:ext cx="8784974" cy="5733261"/>
        </p:xfrm>
        <a:graphic>
          <a:graphicData uri="http://schemas.openxmlformats.org/drawingml/2006/table">
            <a:tbl>
              <a:tblPr/>
              <a:tblGrid>
                <a:gridCol w="414817"/>
                <a:gridCol w="414817"/>
                <a:gridCol w="414817"/>
                <a:gridCol w="414817"/>
                <a:gridCol w="481607"/>
                <a:gridCol w="348027"/>
                <a:gridCol w="414817"/>
                <a:gridCol w="414817"/>
                <a:gridCol w="414817"/>
                <a:gridCol w="414817"/>
                <a:gridCol w="414817"/>
                <a:gridCol w="414817"/>
                <a:gridCol w="414817"/>
                <a:gridCol w="414817"/>
                <a:gridCol w="414817"/>
                <a:gridCol w="414817"/>
                <a:gridCol w="414817"/>
                <a:gridCol w="414817"/>
                <a:gridCol w="414817"/>
                <a:gridCol w="394076"/>
                <a:gridCol w="115299"/>
                <a:gridCol w="394076"/>
              </a:tblGrid>
              <a:tr h="63702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2400" b="1" dirty="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O</a:t>
                      </a:r>
                      <a:endParaRPr lang="cs-CZ" sz="24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2400" dirty="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 </a:t>
                      </a:r>
                      <a:endParaRPr lang="cs-CZ" sz="24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2400" b="1" dirty="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T</a:t>
                      </a:r>
                      <a:endParaRPr lang="cs-CZ" sz="24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400" dirty="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2400" b="1" dirty="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B</a:t>
                      </a:r>
                      <a:endParaRPr lang="cs-CZ" sz="24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2400" dirty="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 </a:t>
                      </a:r>
                      <a:endParaRPr lang="cs-CZ" sz="24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2400" dirty="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 </a:t>
                      </a:r>
                      <a:endParaRPr lang="cs-CZ" sz="24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2400" b="1" dirty="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T</a:t>
                      </a:r>
                      <a:endParaRPr lang="cs-CZ" sz="24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2400" dirty="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 </a:t>
                      </a:r>
                      <a:endParaRPr lang="cs-CZ" sz="24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2400" b="1" dirty="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R</a:t>
                      </a:r>
                      <a:endParaRPr lang="cs-CZ" sz="24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400" dirty="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2400" dirty="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 </a:t>
                      </a:r>
                      <a:endParaRPr lang="cs-CZ" sz="24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2400" b="1" dirty="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O</a:t>
                      </a:r>
                      <a:endParaRPr lang="cs-CZ" sz="24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2400" dirty="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 </a:t>
                      </a:r>
                      <a:endParaRPr lang="cs-CZ" sz="24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2400" b="1" dirty="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A</a:t>
                      </a:r>
                      <a:endParaRPr lang="cs-CZ" sz="24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2400" b="1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T</a:t>
                      </a:r>
                      <a:endParaRPr lang="cs-CZ" sz="240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240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 </a:t>
                      </a:r>
                      <a:endParaRPr lang="cs-CZ" sz="240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4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4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400">
                          <a:latin typeface="+mn-lt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</a:tr>
              <a:tr h="63702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4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4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400" dirty="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400" dirty="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400" dirty="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400" dirty="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4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400" dirty="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400" dirty="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4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4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4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4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4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4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400" dirty="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400" dirty="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400" dirty="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400" dirty="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400" dirty="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400" dirty="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3702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4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4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400" dirty="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2400" b="1" dirty="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W</a:t>
                      </a:r>
                      <a:endParaRPr lang="cs-CZ" sz="24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2400" dirty="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 </a:t>
                      </a:r>
                      <a:endParaRPr lang="cs-CZ" sz="24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2400" dirty="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 </a:t>
                      </a:r>
                      <a:endParaRPr lang="cs-CZ" sz="24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2400" dirty="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 </a:t>
                      </a:r>
                      <a:endParaRPr lang="cs-CZ" sz="24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2400" b="1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T</a:t>
                      </a:r>
                      <a:endParaRPr lang="cs-CZ" sz="240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400" dirty="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4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4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240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 </a:t>
                      </a:r>
                      <a:endParaRPr lang="cs-CZ" sz="240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240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 </a:t>
                      </a:r>
                      <a:endParaRPr lang="cs-CZ" sz="240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2400" b="1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F</a:t>
                      </a:r>
                      <a:endParaRPr lang="cs-CZ" sz="240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2400" b="1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T</a:t>
                      </a:r>
                      <a:endParaRPr lang="cs-CZ" sz="240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4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4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4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4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400" dirty="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4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3702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4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4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4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4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4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400" dirty="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400" dirty="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400" dirty="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400" dirty="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400" dirty="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4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4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4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4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4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4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4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4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4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400" dirty="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400" dirty="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3702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4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2400" b="1" dirty="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B</a:t>
                      </a:r>
                      <a:endParaRPr lang="cs-CZ" sz="24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2400" dirty="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 </a:t>
                      </a:r>
                      <a:endParaRPr lang="cs-CZ" sz="24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240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 </a:t>
                      </a:r>
                      <a:endParaRPr lang="cs-CZ" sz="240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2400" b="1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T</a:t>
                      </a:r>
                      <a:endParaRPr lang="cs-CZ" sz="240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4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4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2400" b="1" dirty="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K</a:t>
                      </a:r>
                      <a:endParaRPr lang="cs-CZ" sz="24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2400" b="1" dirty="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I</a:t>
                      </a:r>
                      <a:endParaRPr lang="cs-CZ" sz="24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2400" dirty="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 </a:t>
                      </a:r>
                      <a:endParaRPr lang="cs-CZ" sz="24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240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 </a:t>
                      </a:r>
                      <a:endParaRPr lang="cs-CZ" sz="240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2400" b="1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C</a:t>
                      </a:r>
                      <a:endParaRPr lang="cs-CZ" sz="240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2400" b="1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H</a:t>
                      </a:r>
                      <a:endParaRPr lang="cs-CZ" sz="240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240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 </a:t>
                      </a:r>
                      <a:endParaRPr lang="cs-CZ" sz="240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4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4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240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 </a:t>
                      </a:r>
                      <a:endParaRPr lang="cs-CZ" sz="240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240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 </a:t>
                      </a:r>
                      <a:endParaRPr lang="cs-CZ" sz="240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2400" b="1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E</a:t>
                      </a:r>
                      <a:endParaRPr lang="cs-CZ" sz="240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400" dirty="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400" dirty="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3702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4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4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4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4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4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4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4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4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400" dirty="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400" dirty="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400" dirty="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400" dirty="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4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4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4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4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4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4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4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400" dirty="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4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3702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2400" b="1" dirty="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S</a:t>
                      </a:r>
                      <a:endParaRPr lang="cs-CZ" sz="24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2400" b="1" dirty="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C</a:t>
                      </a:r>
                      <a:endParaRPr lang="cs-CZ" sz="24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2400" b="1" dirty="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H</a:t>
                      </a:r>
                      <a:endParaRPr lang="cs-CZ" sz="24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240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 </a:t>
                      </a:r>
                      <a:endParaRPr lang="cs-CZ" sz="240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240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 </a:t>
                      </a:r>
                      <a:endParaRPr lang="cs-CZ" sz="240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2400" b="1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G</a:t>
                      </a:r>
                      <a:endParaRPr lang="cs-CZ" sz="240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240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 </a:t>
                      </a:r>
                      <a:endParaRPr lang="cs-CZ" sz="240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240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 </a:t>
                      </a:r>
                      <a:endParaRPr lang="cs-CZ" sz="240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2400" b="1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H</a:t>
                      </a:r>
                      <a:endParaRPr lang="cs-CZ" sz="240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2400" b="1" dirty="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N</a:t>
                      </a:r>
                      <a:endParaRPr lang="cs-CZ" sz="24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2400" dirty="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 </a:t>
                      </a:r>
                      <a:endParaRPr lang="cs-CZ" sz="24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400" dirty="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400" dirty="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2400" b="1" dirty="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G</a:t>
                      </a:r>
                      <a:endParaRPr lang="cs-CZ" sz="24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2400" dirty="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 </a:t>
                      </a:r>
                      <a:endParaRPr lang="cs-CZ" sz="24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240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 </a:t>
                      </a:r>
                      <a:endParaRPr lang="cs-CZ" sz="240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240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 </a:t>
                      </a:r>
                      <a:endParaRPr lang="cs-CZ" sz="240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2400" b="1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E</a:t>
                      </a:r>
                      <a:endParaRPr lang="cs-CZ" sz="240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4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400" dirty="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4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3702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4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4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4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4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4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4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4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4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4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400" dirty="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400" dirty="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400" dirty="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400" dirty="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4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400" dirty="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400" dirty="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400" dirty="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400" dirty="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4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400" dirty="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4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702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4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4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240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 </a:t>
                      </a:r>
                      <a:endParaRPr lang="cs-CZ" sz="240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2400" b="1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Ä</a:t>
                      </a:r>
                      <a:endParaRPr lang="cs-CZ" sz="240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2400" b="1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S</a:t>
                      </a:r>
                      <a:endParaRPr lang="cs-CZ" sz="240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240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 </a:t>
                      </a:r>
                      <a:endParaRPr lang="cs-CZ" sz="240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4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4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2400" b="1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M</a:t>
                      </a:r>
                      <a:endParaRPr lang="cs-CZ" sz="240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240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 </a:t>
                      </a:r>
                      <a:endParaRPr lang="cs-CZ" sz="240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240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 </a:t>
                      </a:r>
                      <a:endParaRPr lang="cs-CZ" sz="240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2400" b="1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E</a:t>
                      </a:r>
                      <a:endParaRPr lang="cs-CZ" sz="240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2400" dirty="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 </a:t>
                      </a:r>
                      <a:endParaRPr lang="cs-CZ" sz="24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2400" dirty="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 </a:t>
                      </a:r>
                      <a:endParaRPr lang="cs-CZ" sz="24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2400" b="1" dirty="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L</a:t>
                      </a:r>
                      <a:endParaRPr lang="cs-CZ" sz="24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2400" b="1" dirty="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W</a:t>
                      </a:r>
                      <a:endParaRPr lang="cs-CZ" sz="24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2400" dirty="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 </a:t>
                      </a:r>
                      <a:endParaRPr lang="cs-CZ" sz="24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2400" b="1" dirty="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S</a:t>
                      </a:r>
                      <a:endParaRPr lang="cs-CZ" sz="24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2400" b="1" dirty="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S</a:t>
                      </a:r>
                      <a:endParaRPr lang="cs-CZ" sz="24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2400" dirty="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 </a:t>
                      </a:r>
                      <a:endParaRPr lang="cs-CZ" sz="24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2400" dirty="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 </a:t>
                      </a:r>
                      <a:endParaRPr lang="cs-CZ" sz="24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</a:tbl>
          </a:graphicData>
        </a:graphic>
      </p:graphicFrame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323528" y="229871"/>
            <a:ext cx="8280920" cy="8002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de-DE" sz="28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Arial" pitchFamily="34" charset="0"/>
              </a:rPr>
              <a:t>Welche Lebensmittel und Getränke sind hier versteckt?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745667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3" y="620688"/>
          <a:ext cx="9143998" cy="6240391"/>
        </p:xfrm>
        <a:graphic>
          <a:graphicData uri="http://schemas.openxmlformats.org/drawingml/2006/table">
            <a:tbl>
              <a:tblPr/>
              <a:tblGrid>
                <a:gridCol w="262903"/>
                <a:gridCol w="388089"/>
                <a:gridCol w="442851"/>
                <a:gridCol w="442851"/>
                <a:gridCol w="442851"/>
                <a:gridCol w="442851"/>
                <a:gridCol w="442851"/>
                <a:gridCol w="442851"/>
                <a:gridCol w="442851"/>
                <a:gridCol w="442851"/>
                <a:gridCol w="442851"/>
                <a:gridCol w="442851"/>
                <a:gridCol w="442851"/>
                <a:gridCol w="442851"/>
                <a:gridCol w="442851"/>
                <a:gridCol w="442851"/>
                <a:gridCol w="442851"/>
                <a:gridCol w="442851"/>
                <a:gridCol w="442851"/>
                <a:gridCol w="420706"/>
                <a:gridCol w="123127"/>
                <a:gridCol w="420706"/>
              </a:tblGrid>
              <a:tr h="63207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4000" b="1" dirty="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O</a:t>
                      </a:r>
                      <a:endParaRPr lang="cs-CZ" sz="40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4000" b="1" dirty="0">
                          <a:solidFill>
                            <a:srgbClr val="FF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B</a:t>
                      </a:r>
                      <a:endParaRPr lang="cs-CZ" sz="40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4000" b="1">
                          <a:solidFill>
                            <a:srgbClr val="FF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S</a:t>
                      </a:r>
                      <a:endParaRPr lang="cs-CZ" sz="400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4000" b="1" dirty="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T</a:t>
                      </a:r>
                      <a:endParaRPr lang="cs-CZ" sz="40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2800" dirty="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  </a:t>
                      </a:r>
                      <a:r>
                        <a:rPr lang="de-DE" sz="2800" dirty="0" smtClean="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  </a:t>
                      </a:r>
                      <a:endParaRPr lang="cs-CZ" sz="28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4000" b="1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B</a:t>
                      </a:r>
                      <a:endParaRPr lang="cs-CZ" sz="400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4000" b="1" dirty="0">
                          <a:solidFill>
                            <a:srgbClr val="FF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U</a:t>
                      </a:r>
                      <a:endParaRPr lang="cs-CZ" sz="40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4000" b="1">
                          <a:solidFill>
                            <a:srgbClr val="FF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T</a:t>
                      </a:r>
                      <a:endParaRPr lang="cs-CZ" sz="400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4000" b="1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T</a:t>
                      </a:r>
                      <a:endParaRPr lang="cs-CZ" sz="400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4000" b="1">
                          <a:solidFill>
                            <a:srgbClr val="FF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E</a:t>
                      </a:r>
                      <a:endParaRPr lang="cs-CZ" sz="400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4000" b="1" dirty="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R</a:t>
                      </a:r>
                      <a:endParaRPr lang="cs-CZ" sz="40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800">
                        <a:solidFill>
                          <a:srgbClr val="000000"/>
                        </a:solidFill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4000" b="1">
                          <a:solidFill>
                            <a:srgbClr val="FF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T</a:t>
                      </a:r>
                      <a:endParaRPr lang="cs-CZ" sz="400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4000" b="1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O</a:t>
                      </a:r>
                      <a:endParaRPr lang="cs-CZ" sz="400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4000" b="1">
                          <a:solidFill>
                            <a:srgbClr val="FF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M</a:t>
                      </a:r>
                      <a:endParaRPr lang="cs-CZ" sz="400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4000" b="1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A</a:t>
                      </a:r>
                      <a:endParaRPr lang="cs-CZ" sz="400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4000" b="1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T</a:t>
                      </a:r>
                      <a:endParaRPr lang="cs-CZ" sz="400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4000" b="1" dirty="0">
                          <a:solidFill>
                            <a:srgbClr val="FF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E</a:t>
                      </a:r>
                      <a:endParaRPr lang="cs-CZ" sz="40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800">
                        <a:solidFill>
                          <a:srgbClr val="000000"/>
                        </a:solidFill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800">
                        <a:solidFill>
                          <a:srgbClr val="000000"/>
                        </a:solidFill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800"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</a:tr>
              <a:tr h="6320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800">
                        <a:solidFill>
                          <a:srgbClr val="000000"/>
                        </a:solidFill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800" dirty="0">
                        <a:solidFill>
                          <a:srgbClr val="000000"/>
                        </a:solidFill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800">
                        <a:solidFill>
                          <a:srgbClr val="000000"/>
                        </a:solidFill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800">
                        <a:solidFill>
                          <a:srgbClr val="000000"/>
                        </a:solidFill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800">
                        <a:solidFill>
                          <a:srgbClr val="000000"/>
                        </a:solidFill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800">
                        <a:solidFill>
                          <a:srgbClr val="000000"/>
                        </a:solidFill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800">
                        <a:solidFill>
                          <a:srgbClr val="000000"/>
                        </a:solidFill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800">
                        <a:solidFill>
                          <a:srgbClr val="000000"/>
                        </a:solidFill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800">
                        <a:solidFill>
                          <a:srgbClr val="000000"/>
                        </a:solidFill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800">
                        <a:solidFill>
                          <a:srgbClr val="000000"/>
                        </a:solidFill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800">
                        <a:solidFill>
                          <a:srgbClr val="000000"/>
                        </a:solidFill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800">
                        <a:solidFill>
                          <a:srgbClr val="000000"/>
                        </a:solidFill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800">
                        <a:solidFill>
                          <a:srgbClr val="000000"/>
                        </a:solidFill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800">
                        <a:solidFill>
                          <a:srgbClr val="000000"/>
                        </a:solidFill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800">
                        <a:solidFill>
                          <a:srgbClr val="000000"/>
                        </a:solidFill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800">
                        <a:solidFill>
                          <a:srgbClr val="000000"/>
                        </a:solidFill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800">
                        <a:solidFill>
                          <a:srgbClr val="000000"/>
                        </a:solidFill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 </a:t>
                      </a:r>
                      <a:endParaRPr lang="de-DE" sz="2800" dirty="0">
                        <a:solidFill>
                          <a:srgbClr val="000000"/>
                        </a:solidFill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800">
                        <a:solidFill>
                          <a:srgbClr val="000000"/>
                        </a:solidFill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800">
                        <a:solidFill>
                          <a:srgbClr val="000000"/>
                        </a:solidFill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800">
                        <a:solidFill>
                          <a:srgbClr val="000000"/>
                        </a:solidFill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320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800">
                        <a:solidFill>
                          <a:srgbClr val="000000"/>
                        </a:solidFill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800">
                        <a:solidFill>
                          <a:srgbClr val="000000"/>
                        </a:solidFill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800">
                        <a:solidFill>
                          <a:srgbClr val="000000"/>
                        </a:solidFill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4000" b="1" dirty="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W</a:t>
                      </a:r>
                      <a:endParaRPr lang="cs-CZ" sz="40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4000" b="1" dirty="0">
                          <a:solidFill>
                            <a:srgbClr val="FF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U</a:t>
                      </a:r>
                      <a:endParaRPr lang="cs-CZ" sz="40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4000" b="1" dirty="0">
                          <a:solidFill>
                            <a:srgbClr val="FF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R</a:t>
                      </a:r>
                      <a:endParaRPr lang="cs-CZ" sz="40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4000" b="1" dirty="0">
                          <a:solidFill>
                            <a:srgbClr val="FF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S</a:t>
                      </a:r>
                      <a:endParaRPr lang="cs-CZ" sz="40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4000" b="1" dirty="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T</a:t>
                      </a:r>
                      <a:endParaRPr lang="cs-CZ" sz="40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4000" dirty="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4000" dirty="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4000" dirty="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4000" b="1" dirty="0">
                          <a:solidFill>
                            <a:srgbClr val="FF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S</a:t>
                      </a:r>
                      <a:endParaRPr lang="cs-CZ" sz="40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4000" b="1" dirty="0">
                          <a:solidFill>
                            <a:srgbClr val="FF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A</a:t>
                      </a:r>
                      <a:endParaRPr lang="cs-CZ" sz="40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4000" b="1" dirty="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F</a:t>
                      </a:r>
                      <a:endParaRPr lang="cs-CZ" sz="40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4000" b="1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T</a:t>
                      </a:r>
                      <a:endParaRPr lang="cs-CZ" sz="400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40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40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40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40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40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40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320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800">
                        <a:solidFill>
                          <a:srgbClr val="000000"/>
                        </a:solidFill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800">
                        <a:solidFill>
                          <a:srgbClr val="000000"/>
                        </a:solidFill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800">
                        <a:solidFill>
                          <a:srgbClr val="000000"/>
                        </a:solidFill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40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40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4000" dirty="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4000" dirty="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4000" dirty="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40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40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40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40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40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4000" dirty="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4000" dirty="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4000" dirty="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40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40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40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40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40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320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800">
                        <a:solidFill>
                          <a:srgbClr val="000000"/>
                        </a:solidFill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4000" b="1" dirty="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B</a:t>
                      </a:r>
                      <a:endParaRPr lang="cs-CZ" sz="40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4000" b="1" dirty="0">
                          <a:solidFill>
                            <a:srgbClr val="FF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R</a:t>
                      </a:r>
                      <a:endParaRPr lang="cs-CZ" sz="40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4000" b="1">
                          <a:solidFill>
                            <a:srgbClr val="FF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O</a:t>
                      </a:r>
                      <a:endParaRPr lang="cs-CZ" sz="400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4000" b="1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T</a:t>
                      </a:r>
                      <a:endParaRPr lang="cs-CZ" sz="400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40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40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4000" b="1" dirty="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K</a:t>
                      </a:r>
                      <a:endParaRPr lang="cs-CZ" sz="40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4000" b="1" dirty="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I</a:t>
                      </a:r>
                      <a:endParaRPr lang="cs-CZ" sz="40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4000" b="1">
                          <a:solidFill>
                            <a:srgbClr val="FF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R</a:t>
                      </a:r>
                      <a:endParaRPr lang="cs-CZ" sz="400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4000" b="1">
                          <a:solidFill>
                            <a:srgbClr val="FF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S</a:t>
                      </a:r>
                      <a:endParaRPr lang="cs-CZ" sz="400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4000" b="1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C</a:t>
                      </a:r>
                      <a:endParaRPr lang="cs-CZ" sz="400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4000" b="1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H</a:t>
                      </a:r>
                      <a:endParaRPr lang="cs-CZ" sz="400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4000" b="1">
                          <a:solidFill>
                            <a:srgbClr val="FF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E</a:t>
                      </a:r>
                      <a:endParaRPr lang="cs-CZ" sz="400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40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4000" dirty="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4000" b="1" dirty="0">
                          <a:solidFill>
                            <a:srgbClr val="FF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T</a:t>
                      </a:r>
                      <a:endParaRPr lang="cs-CZ" sz="40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4000" b="1">
                          <a:solidFill>
                            <a:srgbClr val="FF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E</a:t>
                      </a:r>
                      <a:endParaRPr lang="cs-CZ" sz="400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4000" b="1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E</a:t>
                      </a:r>
                      <a:endParaRPr lang="cs-CZ" sz="400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40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4000" dirty="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320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800">
                        <a:solidFill>
                          <a:srgbClr val="000000"/>
                        </a:solidFill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800">
                        <a:solidFill>
                          <a:srgbClr val="000000"/>
                        </a:solidFill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800">
                        <a:solidFill>
                          <a:srgbClr val="000000"/>
                        </a:solidFill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40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40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40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40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40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4000" dirty="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4000" dirty="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40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40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40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40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40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40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4000" dirty="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4000" dirty="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40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40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40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3207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4000" b="1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S</a:t>
                      </a:r>
                      <a:endParaRPr lang="cs-CZ" sz="400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4000" b="1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C</a:t>
                      </a:r>
                      <a:endParaRPr lang="cs-CZ" sz="400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4000" b="1" dirty="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H</a:t>
                      </a:r>
                      <a:endParaRPr lang="cs-CZ" sz="40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4000" b="1">
                          <a:solidFill>
                            <a:srgbClr val="FF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L</a:t>
                      </a:r>
                      <a:endParaRPr lang="cs-CZ" sz="400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4000" b="1">
                          <a:solidFill>
                            <a:srgbClr val="FF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A</a:t>
                      </a:r>
                      <a:endParaRPr lang="cs-CZ" sz="400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4000" b="1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G</a:t>
                      </a:r>
                      <a:endParaRPr lang="cs-CZ" sz="400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4000" b="1">
                          <a:solidFill>
                            <a:srgbClr val="FF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S</a:t>
                      </a:r>
                      <a:endParaRPr lang="cs-CZ" sz="400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4000" b="1">
                          <a:solidFill>
                            <a:srgbClr val="FF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A</a:t>
                      </a:r>
                      <a:endParaRPr lang="cs-CZ" sz="400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4000" b="1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H</a:t>
                      </a:r>
                      <a:endParaRPr lang="cs-CZ" sz="400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4000" b="1" dirty="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N</a:t>
                      </a:r>
                      <a:endParaRPr lang="cs-CZ" sz="40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4000" b="1" dirty="0">
                          <a:solidFill>
                            <a:srgbClr val="FF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E</a:t>
                      </a:r>
                      <a:endParaRPr lang="cs-CZ" sz="40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40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40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4000" b="1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G</a:t>
                      </a:r>
                      <a:endParaRPr lang="cs-CZ" sz="400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4000" b="1">
                          <a:solidFill>
                            <a:srgbClr val="FF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U</a:t>
                      </a:r>
                      <a:endParaRPr lang="cs-CZ" sz="400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4000" b="1">
                          <a:solidFill>
                            <a:srgbClr val="FF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R</a:t>
                      </a:r>
                      <a:endParaRPr lang="cs-CZ" sz="400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4000" b="1">
                          <a:solidFill>
                            <a:srgbClr val="FF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K</a:t>
                      </a:r>
                      <a:endParaRPr lang="cs-CZ" sz="400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4000" b="1" dirty="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E</a:t>
                      </a:r>
                      <a:endParaRPr lang="cs-CZ" sz="40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4000" dirty="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40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40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320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800">
                        <a:solidFill>
                          <a:srgbClr val="000000"/>
                        </a:solidFill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800">
                        <a:solidFill>
                          <a:srgbClr val="000000"/>
                        </a:solidFill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800">
                        <a:solidFill>
                          <a:srgbClr val="000000"/>
                        </a:solidFill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40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40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40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40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40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40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40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4000" dirty="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4000" dirty="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4000" dirty="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40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40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40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40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40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4000" dirty="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4000" dirty="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40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20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800">
                        <a:solidFill>
                          <a:srgbClr val="000000"/>
                        </a:solidFill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2800">
                        <a:solidFill>
                          <a:srgbClr val="000000"/>
                        </a:solidFill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4000" b="1" dirty="0">
                          <a:solidFill>
                            <a:srgbClr val="FF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K</a:t>
                      </a:r>
                      <a:endParaRPr lang="cs-CZ" sz="40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4000" b="1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Ä</a:t>
                      </a:r>
                      <a:endParaRPr lang="cs-CZ" sz="400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4000" b="1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S</a:t>
                      </a:r>
                      <a:endParaRPr lang="cs-CZ" sz="400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4000" b="1">
                          <a:solidFill>
                            <a:srgbClr val="FF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E</a:t>
                      </a:r>
                      <a:endParaRPr lang="cs-CZ" sz="400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40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de-DE" sz="4000">
                        <a:solidFill>
                          <a:srgbClr val="000000"/>
                        </a:solidFill>
                        <a:latin typeface="+mn-lt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4000" b="1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M</a:t>
                      </a:r>
                      <a:endParaRPr lang="cs-CZ" sz="400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4000" b="1">
                          <a:solidFill>
                            <a:srgbClr val="FF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I</a:t>
                      </a:r>
                      <a:endParaRPr lang="cs-CZ" sz="400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4000" b="1">
                          <a:solidFill>
                            <a:srgbClr val="FF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N</a:t>
                      </a:r>
                      <a:endParaRPr lang="cs-CZ" sz="400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4000" b="1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E</a:t>
                      </a:r>
                      <a:endParaRPr lang="cs-CZ" sz="400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4000" b="1" dirty="0">
                          <a:solidFill>
                            <a:srgbClr val="FF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R</a:t>
                      </a:r>
                      <a:endParaRPr lang="cs-CZ" sz="40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4000" b="1" dirty="0">
                          <a:solidFill>
                            <a:srgbClr val="FF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A</a:t>
                      </a:r>
                      <a:endParaRPr lang="cs-CZ" sz="40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4000" b="1" dirty="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L</a:t>
                      </a:r>
                      <a:endParaRPr lang="cs-CZ" sz="40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4000" b="1" dirty="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W</a:t>
                      </a:r>
                      <a:endParaRPr lang="cs-CZ" sz="40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4000" b="1" dirty="0">
                          <a:solidFill>
                            <a:srgbClr val="FF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A</a:t>
                      </a:r>
                      <a:endParaRPr lang="cs-CZ" sz="40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4000" b="1" dirty="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S</a:t>
                      </a:r>
                      <a:endParaRPr lang="cs-CZ" sz="40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4000" b="1" dirty="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S</a:t>
                      </a:r>
                      <a:endParaRPr lang="cs-CZ" sz="40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4000" b="1" dirty="0">
                          <a:solidFill>
                            <a:srgbClr val="FF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E</a:t>
                      </a:r>
                      <a:endParaRPr lang="cs-CZ" sz="40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4000" b="1" dirty="0">
                          <a:solidFill>
                            <a:srgbClr val="FF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R</a:t>
                      </a:r>
                      <a:endParaRPr lang="cs-CZ" sz="40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332656"/>
            <a:ext cx="8640960" cy="1323439"/>
          </a:xfrm>
          <a:prstGeom prst="rect">
            <a:avLst/>
          </a:prstGeom>
          <a:solidFill>
            <a:srgbClr val="FFC000"/>
          </a:solidFill>
        </p:spPr>
        <p:txBody>
          <a:bodyPr wrap="square">
            <a:spAutoFit/>
          </a:bodyPr>
          <a:lstStyle/>
          <a:p>
            <a:r>
              <a:rPr lang="cs-CZ" sz="4000" b="1" dirty="0">
                <a:solidFill>
                  <a:srgbClr val="C0504D">
                    <a:lumMod val="75000"/>
                  </a:srgbClr>
                </a:solidFill>
                <a:ea typeface="+mj-ea"/>
                <a:cs typeface="+mj-cs"/>
              </a:rPr>
              <a:t>Vyškrtej slova označující jídlo a ze </a:t>
            </a:r>
            <a:r>
              <a:rPr lang="cs-CZ" sz="4000" b="1" dirty="0" smtClean="0">
                <a:solidFill>
                  <a:srgbClr val="C0504D">
                    <a:lumMod val="75000"/>
                  </a:srgbClr>
                </a:solidFill>
                <a:ea typeface="+mj-ea"/>
                <a:cs typeface="+mj-cs"/>
              </a:rPr>
              <a:t>   zbylých </a:t>
            </a:r>
            <a:r>
              <a:rPr lang="cs-CZ" sz="4000" b="1" dirty="0">
                <a:solidFill>
                  <a:srgbClr val="C0504D">
                    <a:lumMod val="75000"/>
                  </a:srgbClr>
                </a:solidFill>
                <a:ea typeface="+mj-ea"/>
                <a:cs typeface="+mj-cs"/>
              </a:rPr>
              <a:t>písmen zjisti tajenku.</a:t>
            </a:r>
            <a:endParaRPr lang="de-DE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1520" y="4437112"/>
            <a:ext cx="87129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de-DE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179512" y="5661248"/>
          <a:ext cx="8712960" cy="9469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5648"/>
                <a:gridCol w="435648"/>
                <a:gridCol w="435648"/>
                <a:gridCol w="435648"/>
                <a:gridCol w="435648"/>
                <a:gridCol w="435648"/>
                <a:gridCol w="435648"/>
                <a:gridCol w="435648"/>
                <a:gridCol w="435648"/>
                <a:gridCol w="435648"/>
                <a:gridCol w="435648"/>
                <a:gridCol w="435648"/>
                <a:gridCol w="435648"/>
                <a:gridCol w="435648"/>
                <a:gridCol w="435648"/>
                <a:gridCol w="435648"/>
                <a:gridCol w="435648"/>
                <a:gridCol w="435648"/>
                <a:gridCol w="435648"/>
                <a:gridCol w="435648"/>
              </a:tblGrid>
              <a:tr h="946904">
                <a:tc>
                  <a:txBody>
                    <a:bodyPr/>
                    <a:lstStyle/>
                    <a:p>
                      <a:endParaRPr lang="de-DE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179512" y="1844824"/>
            <a:ext cx="882047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W</a:t>
            </a:r>
            <a:r>
              <a:rPr lang="cs-CZ" sz="4800" dirty="0" smtClean="0">
                <a:solidFill>
                  <a:schemeClr val="accent6">
                    <a:lumMod val="75000"/>
                  </a:schemeClr>
                </a:solidFill>
              </a:rPr>
              <a:t>KÄSE</a:t>
            </a:r>
            <a:r>
              <a:rPr lang="cs-CZ" sz="4800" b="1" dirty="0" smtClean="0"/>
              <a:t>A</a:t>
            </a:r>
            <a:r>
              <a:rPr lang="cs-CZ" sz="4800" dirty="0" smtClean="0">
                <a:solidFill>
                  <a:schemeClr val="accent6">
                    <a:lumMod val="75000"/>
                  </a:schemeClr>
                </a:solidFill>
              </a:rPr>
              <a:t>HONIG</a:t>
            </a:r>
            <a:r>
              <a:rPr lang="cs-CZ" sz="4800" b="1" dirty="0" smtClean="0"/>
              <a:t>S</a:t>
            </a:r>
            <a:r>
              <a:rPr lang="cs-CZ" sz="4800" dirty="0" smtClean="0">
                <a:solidFill>
                  <a:schemeClr val="accent6">
                    <a:lumMod val="75000"/>
                  </a:schemeClr>
                </a:solidFill>
              </a:rPr>
              <a:t>EIS</a:t>
            </a:r>
            <a:r>
              <a:rPr lang="cs-CZ" sz="4800" b="1" dirty="0" smtClean="0"/>
              <a:t>I</a:t>
            </a:r>
            <a:r>
              <a:rPr lang="cs-CZ" sz="4800" dirty="0" smtClean="0">
                <a:solidFill>
                  <a:schemeClr val="accent6">
                    <a:lumMod val="75000"/>
                  </a:schemeClr>
                </a:solidFill>
              </a:rPr>
              <a:t>TEE</a:t>
            </a:r>
            <a:r>
              <a:rPr lang="cs-CZ" sz="4800" b="1" dirty="0" smtClean="0"/>
              <a:t>S</a:t>
            </a:r>
            <a:r>
              <a:rPr lang="cs-CZ" sz="4800" dirty="0" smtClean="0">
                <a:solidFill>
                  <a:schemeClr val="accent6">
                    <a:lumMod val="75000"/>
                  </a:schemeClr>
                </a:solidFill>
              </a:rPr>
              <a:t>MILCH</a:t>
            </a:r>
            <a:r>
              <a:rPr lang="cs-CZ" sz="4800" b="1" dirty="0" smtClean="0"/>
              <a:t>ST</a:t>
            </a:r>
            <a:r>
              <a:rPr lang="cs-CZ" sz="4800" dirty="0" smtClean="0">
                <a:solidFill>
                  <a:schemeClr val="accent6">
                    <a:lumMod val="75000"/>
                  </a:schemeClr>
                </a:solidFill>
              </a:rPr>
              <a:t>BROT</a:t>
            </a:r>
            <a:r>
              <a:rPr lang="cs-CZ" sz="4800" b="1" dirty="0" smtClean="0"/>
              <a:t>DU</a:t>
            </a:r>
            <a:r>
              <a:rPr lang="cs-CZ" sz="4800" dirty="0" smtClean="0">
                <a:solidFill>
                  <a:schemeClr val="accent6">
                    <a:lumMod val="75000"/>
                  </a:schemeClr>
                </a:solidFill>
              </a:rPr>
              <a:t>MÜSLI</a:t>
            </a:r>
            <a:r>
              <a:rPr lang="cs-CZ" sz="4800" b="1" dirty="0" smtClean="0"/>
              <a:t>A</a:t>
            </a:r>
            <a:r>
              <a:rPr lang="cs-CZ" sz="4800" dirty="0" smtClean="0">
                <a:solidFill>
                  <a:schemeClr val="accent6">
                    <a:lumMod val="75000"/>
                  </a:schemeClr>
                </a:solidFill>
              </a:rPr>
              <a:t>SCHNITZEL</a:t>
            </a:r>
            <a:r>
              <a:rPr lang="cs-CZ" sz="4800" b="1" dirty="0" smtClean="0"/>
              <a:t>M</a:t>
            </a:r>
            <a:r>
              <a:rPr lang="cs-CZ" sz="4800" dirty="0" smtClean="0">
                <a:solidFill>
                  <a:schemeClr val="accent6">
                    <a:lumMod val="75000"/>
                  </a:schemeClr>
                </a:solidFill>
              </a:rPr>
              <a:t>GEMÜSE</a:t>
            </a:r>
            <a:r>
              <a:rPr lang="cs-CZ" sz="4800" dirty="0" smtClean="0">
                <a:solidFill>
                  <a:schemeClr val="accent3">
                    <a:lumMod val="75000"/>
                  </a:schemeClr>
                </a:solidFill>
              </a:rPr>
              <a:t>SALAT</a:t>
            </a:r>
            <a:r>
              <a:rPr lang="cs-CZ" sz="4800" b="1" dirty="0" smtClean="0"/>
              <a:t>L</a:t>
            </a:r>
            <a:r>
              <a:rPr lang="cs-CZ" sz="4800" dirty="0" smtClean="0">
                <a:solidFill>
                  <a:schemeClr val="accent6">
                    <a:lumMod val="75000"/>
                  </a:schemeClr>
                </a:solidFill>
              </a:rPr>
              <a:t>SAFT</a:t>
            </a:r>
            <a:r>
              <a:rPr lang="cs-CZ" sz="4800" b="1" dirty="0" smtClean="0"/>
              <a:t>IE</a:t>
            </a:r>
            <a:r>
              <a:rPr lang="cs-CZ" sz="4800" dirty="0" smtClean="0">
                <a:solidFill>
                  <a:schemeClr val="accent6">
                    <a:lumMod val="75000"/>
                  </a:schemeClr>
                </a:solidFill>
              </a:rPr>
              <a:t>PALATSCHINKEN</a:t>
            </a:r>
            <a:r>
              <a:rPr lang="cs-CZ" sz="4800" b="1" dirty="0" smtClean="0"/>
              <a:t>B</a:t>
            </a:r>
            <a:r>
              <a:rPr lang="cs-CZ" sz="4800" dirty="0" smtClean="0">
                <a:solidFill>
                  <a:schemeClr val="accent6">
                    <a:lumMod val="75000"/>
                  </a:schemeClr>
                </a:solidFill>
              </a:rPr>
              <a:t>REIS</a:t>
            </a:r>
            <a:r>
              <a:rPr lang="cs-CZ" sz="4800" b="1" dirty="0" smtClean="0"/>
              <a:t>S</a:t>
            </a:r>
            <a:r>
              <a:rPr lang="cs-CZ" sz="4800" dirty="0" smtClean="0">
                <a:solidFill>
                  <a:schemeClr val="accent6">
                    <a:lumMod val="75000"/>
                  </a:schemeClr>
                </a:solidFill>
              </a:rPr>
              <a:t>WURST</a:t>
            </a:r>
            <a:r>
              <a:rPr lang="cs-CZ" sz="4800" b="1" dirty="0" smtClean="0"/>
              <a:t>T</a:t>
            </a:r>
            <a:r>
              <a:rPr lang="cs-CZ" sz="4800" dirty="0" smtClean="0">
                <a:solidFill>
                  <a:schemeClr val="accent6">
                    <a:lumMod val="75000"/>
                  </a:schemeClr>
                </a:solidFill>
              </a:rPr>
              <a:t>NUDELN</a:t>
            </a:r>
            <a:r>
              <a:rPr lang="cs-CZ" sz="4800" b="1" dirty="0" smtClean="0"/>
              <a:t>E</a:t>
            </a:r>
            <a:r>
              <a:rPr lang="cs-CZ" sz="4800" dirty="0" smtClean="0">
                <a:solidFill>
                  <a:schemeClr val="accent6">
                    <a:lumMod val="75000"/>
                  </a:schemeClr>
                </a:solidFill>
              </a:rPr>
              <a:t>OBST</a:t>
            </a:r>
            <a:r>
              <a:rPr lang="cs-CZ" sz="4800" b="1" dirty="0" smtClean="0"/>
              <a:t>N</a:t>
            </a:r>
            <a:endParaRPr lang="de-DE" sz="4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0" y="5661248"/>
            <a:ext cx="9144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WAS  I S </a:t>
            </a:r>
            <a:r>
              <a:rPr lang="cs-CZ" sz="5400" dirty="0" err="1" smtClean="0"/>
              <a:t>S</a:t>
            </a:r>
            <a:r>
              <a:rPr lang="cs-CZ" sz="5400" dirty="0" smtClean="0"/>
              <a:t> T DU AM L I E BST E N</a:t>
            </a:r>
            <a:endParaRPr lang="de-DE" sz="5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build="allAtOnce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179</TotalTime>
  <Words>222</Words>
  <Application>Microsoft Office PowerPoint</Application>
  <PresentationFormat>Předvádění na obrazovce (4:3)</PresentationFormat>
  <Paragraphs>172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Hana</dc:creator>
  <cp:lastModifiedBy>Hana</cp:lastModifiedBy>
  <cp:revision>24</cp:revision>
  <dcterms:created xsi:type="dcterms:W3CDTF">2012-09-28T21:10:22Z</dcterms:created>
  <dcterms:modified xsi:type="dcterms:W3CDTF">2013-03-20T16:09:24Z</dcterms:modified>
</cp:coreProperties>
</file>