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70" r:id="rId4"/>
    <p:sldId id="267" r:id="rId5"/>
    <p:sldId id="268" r:id="rId6"/>
    <p:sldId id="269" r:id="rId7"/>
    <p:sldId id="258" r:id="rId8"/>
    <p:sldId id="271" r:id="rId9"/>
    <p:sldId id="273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0" autoAdjust="0"/>
    <p:restoredTop sz="94660"/>
  </p:normalViewPr>
  <p:slideViewPr>
    <p:cSldViewPr>
      <p:cViewPr varScale="1">
        <p:scale>
          <a:sx n="64" d="100"/>
          <a:sy n="64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Was</a:t>
          </a:r>
          <a:r>
            <a:rPr lang="cs-CZ" sz="2000" dirty="0" smtClean="0"/>
            <a:t> </a:t>
          </a:r>
          <a:r>
            <a:rPr lang="cs-CZ" sz="2000" dirty="0" err="1" smtClean="0"/>
            <a:t>magst</a:t>
          </a:r>
          <a:r>
            <a:rPr lang="cs-CZ" sz="2000" dirty="0" smtClean="0"/>
            <a:t> </a:t>
          </a:r>
          <a:r>
            <a:rPr lang="cs-CZ" sz="2000" dirty="0" err="1" smtClean="0"/>
            <a:t>du</a:t>
          </a:r>
          <a:r>
            <a:rPr lang="cs-CZ" sz="2000" dirty="0" smtClean="0"/>
            <a:t>?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33_NJ7_</a:t>
          </a:r>
          <a:r>
            <a:rPr lang="cs-CZ" sz="2000" dirty="0" err="1" smtClean="0">
              <a:solidFill>
                <a:schemeClr val="tx1"/>
              </a:solidFill>
            </a:rPr>
            <a:t>Ich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err="1" smtClean="0">
              <a:solidFill>
                <a:schemeClr val="tx1"/>
              </a:solidFill>
            </a:rPr>
            <a:t>mag</a:t>
          </a:r>
          <a:r>
            <a:rPr lang="cs-CZ" sz="2000" dirty="0" smtClean="0">
              <a:solidFill>
                <a:schemeClr val="tx1"/>
              </a:solidFill>
            </a:rPr>
            <a:t>, </a:t>
          </a:r>
          <a:r>
            <a:rPr lang="cs-CZ" sz="2000" dirty="0" err="1" smtClean="0">
              <a:solidFill>
                <a:schemeClr val="tx1"/>
              </a:solidFill>
            </a:rPr>
            <a:t>ich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err="1" smtClean="0">
              <a:solidFill>
                <a:schemeClr val="tx1"/>
              </a:solidFill>
            </a:rPr>
            <a:t>spiele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936D50-8FB6-4116-9F2E-3F821354435F}" type="presOf" srcId="{1AE9165A-6B70-4FFD-A49C-881BF73B4F04}" destId="{BD3627E9-8FC8-4A2F-B3EA-FAE798EF81D8}" srcOrd="1" destOrd="0" presId="urn:microsoft.com/office/officeart/2005/8/layout/target3"/>
    <dgm:cxn modelId="{A70C5FB8-4068-4B5E-91BD-015F1DA05EA9}" type="presOf" srcId="{1F4F8BC0-F267-4379-9FE7-6FFC8B64BAD8}" destId="{017154CD-D9A9-4968-AD11-1207A3C4C00A}" srcOrd="1" destOrd="0" presId="urn:microsoft.com/office/officeart/2005/8/layout/target3"/>
    <dgm:cxn modelId="{5DF54B28-7E01-44C6-BD4B-ED3F0E7C928B}" type="presOf" srcId="{757F3AB3-0718-4624-B441-E567A8F0AB56}" destId="{333A1088-737F-45CB-B68E-254E46348037}" srcOrd="0" destOrd="0" presId="urn:microsoft.com/office/officeart/2005/8/layout/target3"/>
    <dgm:cxn modelId="{905E6769-C6AD-4B6B-805D-4A7466D491FF}" type="presOf" srcId="{D1D4F407-5343-4D3F-B5B9-D407B03CAEB4}" destId="{D005CE8C-CC26-4C3E-AC11-E15060ECD759}" srcOrd="0" destOrd="0" presId="urn:microsoft.com/office/officeart/2005/8/layout/target3"/>
    <dgm:cxn modelId="{20A3DFEC-A7E6-4482-8DD2-B3790DABEA22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24F850D-A57C-471F-AA2B-EFBBFBBC067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811FFA-CB2E-4FCC-902A-1998E9FCEFB5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35C03E0-690B-4E54-95FF-DF4702595389}" type="presOf" srcId="{D1D4F407-5343-4D3F-B5B9-D407B03CAEB4}" destId="{AED2198E-93D5-4001-81B4-73124B309672}" srcOrd="1" destOrd="0" presId="urn:microsoft.com/office/officeart/2005/8/layout/target3"/>
    <dgm:cxn modelId="{93B1196B-E22C-4A2D-BF09-4268505F6495}" type="presOf" srcId="{D1B46980-6531-4606-95E6-44980827E919}" destId="{2BE915AB-18AA-4053-B92C-3BFC9ED204BB}" srcOrd="1" destOrd="0" presId="urn:microsoft.com/office/officeart/2005/8/layout/target3"/>
    <dgm:cxn modelId="{38DB977E-D043-464E-92A5-DE054C77051C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E0F6A7E-6CB5-4F36-9C1C-323C2A71EB44}" type="presOf" srcId="{1F4F8BC0-F267-4379-9FE7-6FFC8B64BAD8}" destId="{C8857ABF-5052-4733-A46C-0F8B764FF76F}" srcOrd="0" destOrd="0" presId="urn:microsoft.com/office/officeart/2005/8/layout/target3"/>
    <dgm:cxn modelId="{75E37A97-E24D-4004-AC98-FCF218DE9728}" type="presParOf" srcId="{333A1088-737F-45CB-B68E-254E46348037}" destId="{F5ABB229-8D3B-4694-996A-96F23CF14429}" srcOrd="0" destOrd="0" presId="urn:microsoft.com/office/officeart/2005/8/layout/target3"/>
    <dgm:cxn modelId="{638D7386-7967-47CD-AEFF-1EA8D2BC5D16}" type="presParOf" srcId="{333A1088-737F-45CB-B68E-254E46348037}" destId="{F41139FD-01EE-4571-8B17-4FB00FC51163}" srcOrd="1" destOrd="0" presId="urn:microsoft.com/office/officeart/2005/8/layout/target3"/>
    <dgm:cxn modelId="{929072D5-3A10-4A85-90D3-1445B7BEFDD8}" type="presParOf" srcId="{333A1088-737F-45CB-B68E-254E46348037}" destId="{D005CE8C-CC26-4C3E-AC11-E15060ECD759}" srcOrd="2" destOrd="0" presId="urn:microsoft.com/office/officeart/2005/8/layout/target3"/>
    <dgm:cxn modelId="{E46E7E0C-ECB1-4A53-B203-3B7FAB5C8318}" type="presParOf" srcId="{333A1088-737F-45CB-B68E-254E46348037}" destId="{2C702D82-9B77-49B7-9568-BB8EB47C3372}" srcOrd="3" destOrd="0" presId="urn:microsoft.com/office/officeart/2005/8/layout/target3"/>
    <dgm:cxn modelId="{17CE7540-A5D3-4F1D-8D0E-6119CE4D1631}" type="presParOf" srcId="{333A1088-737F-45CB-B68E-254E46348037}" destId="{A52A0455-90FF-4808-ABD0-F02540D31D5A}" srcOrd="4" destOrd="0" presId="urn:microsoft.com/office/officeart/2005/8/layout/target3"/>
    <dgm:cxn modelId="{1374E62C-7DDC-42CF-883B-A48965AD4CEF}" type="presParOf" srcId="{333A1088-737F-45CB-B68E-254E46348037}" destId="{6140AFEC-043D-4C43-A2F9-D0F5331DF3A3}" srcOrd="5" destOrd="0" presId="urn:microsoft.com/office/officeart/2005/8/layout/target3"/>
    <dgm:cxn modelId="{432FDF77-9F3A-4D60-889B-CC6FC7EC5634}" type="presParOf" srcId="{333A1088-737F-45CB-B68E-254E46348037}" destId="{71A10DEB-455E-4133-A618-0A0EE82A21E3}" srcOrd="6" destOrd="0" presId="urn:microsoft.com/office/officeart/2005/8/layout/target3"/>
    <dgm:cxn modelId="{5499600A-D4CD-427D-A150-88EF786CCE9C}" type="presParOf" srcId="{333A1088-737F-45CB-B68E-254E46348037}" destId="{DA6A876D-6D25-492F-8BDC-9AE6A6CFB1FA}" srcOrd="7" destOrd="0" presId="urn:microsoft.com/office/officeart/2005/8/layout/target3"/>
    <dgm:cxn modelId="{BB145FF7-3A93-4B9D-BCD9-E531F25A5CBB}" type="presParOf" srcId="{333A1088-737F-45CB-B68E-254E46348037}" destId="{A9F01C16-B5C0-47B0-9750-F7E5E11674A0}" srcOrd="8" destOrd="0" presId="urn:microsoft.com/office/officeart/2005/8/layout/target3"/>
    <dgm:cxn modelId="{7AEB6733-655B-473E-BB1C-80E3967DB9DF}" type="presParOf" srcId="{333A1088-737F-45CB-B68E-254E46348037}" destId="{5C0CF724-3222-4429-B09A-F154A62FD507}" srcOrd="9" destOrd="0" presId="urn:microsoft.com/office/officeart/2005/8/layout/target3"/>
    <dgm:cxn modelId="{8BAA34A8-9C0A-45EB-9D4F-5053D93368AC}" type="presParOf" srcId="{333A1088-737F-45CB-B68E-254E46348037}" destId="{71A5FEA7-FE77-4220-960F-2AB7AE466FE5}" srcOrd="10" destOrd="0" presId="urn:microsoft.com/office/officeart/2005/8/layout/target3"/>
    <dgm:cxn modelId="{44363DB5-73AD-4951-84F3-0A3FEE19A86E}" type="presParOf" srcId="{333A1088-737F-45CB-B68E-254E46348037}" destId="{C8857ABF-5052-4733-A46C-0F8B764FF76F}" srcOrd="11" destOrd="0" presId="urn:microsoft.com/office/officeart/2005/8/layout/target3"/>
    <dgm:cxn modelId="{47F11B19-F2A5-4C82-8127-A9B05EC8E345}" type="presParOf" srcId="{333A1088-737F-45CB-B68E-254E46348037}" destId="{1839E65E-6E97-41D2-A171-98C033275D27}" srcOrd="12" destOrd="0" presId="urn:microsoft.com/office/officeart/2005/8/layout/target3"/>
    <dgm:cxn modelId="{02E4F89E-15A1-4DA0-BE07-D41A94099D8F}" type="presParOf" srcId="{333A1088-737F-45CB-B68E-254E46348037}" destId="{914F10DC-A7FA-462B-9334-03354AC7EA9F}" srcOrd="13" destOrd="0" presId="urn:microsoft.com/office/officeart/2005/8/layout/target3"/>
    <dgm:cxn modelId="{E389323D-B808-48EA-9DDD-38C0EF2B9E8D}" type="presParOf" srcId="{333A1088-737F-45CB-B68E-254E46348037}" destId="{5583D5C5-FAFF-4548-819C-80E289F73770}" srcOrd="14" destOrd="0" presId="urn:microsoft.com/office/officeart/2005/8/layout/target3"/>
    <dgm:cxn modelId="{E1CD54A0-8A02-4E50-BF57-74E432E60946}" type="presParOf" srcId="{333A1088-737F-45CB-B68E-254E46348037}" destId="{AED2198E-93D5-4001-81B4-73124B309672}" srcOrd="15" destOrd="0" presId="urn:microsoft.com/office/officeart/2005/8/layout/target3"/>
    <dgm:cxn modelId="{E896F4B3-3301-4191-A499-81521C70897A}" type="presParOf" srcId="{333A1088-737F-45CB-B68E-254E46348037}" destId="{2BE915AB-18AA-4053-B92C-3BFC9ED204BB}" srcOrd="16" destOrd="0" presId="urn:microsoft.com/office/officeart/2005/8/layout/target3"/>
    <dgm:cxn modelId="{9E43377F-8D92-43A1-809E-D3C3A17896E2}" type="presParOf" srcId="{333A1088-737F-45CB-B68E-254E46348037}" destId="{BD3627E9-8FC8-4A2F-B3EA-FAE798EF81D8}" srcOrd="17" destOrd="0" presId="urn:microsoft.com/office/officeart/2005/8/layout/target3"/>
    <dgm:cxn modelId="{A4F62512-547A-4DCD-9CDC-06AE7AC2C8AD}" type="presParOf" srcId="{333A1088-737F-45CB-B68E-254E46348037}" destId="{017154CD-D9A9-4968-AD11-1207A3C4C00A}" srcOrd="18" destOrd="0" presId="urn:microsoft.com/office/officeart/2005/8/layout/target3"/>
    <dgm:cxn modelId="{C4A20354-FFBE-4F34-AA53-2D28502EF60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33_NJ7_</a:t>
          </a:r>
          <a:r>
            <a:rPr lang="cs-CZ" sz="2000" kern="1200" dirty="0" err="1" smtClean="0">
              <a:solidFill>
                <a:schemeClr val="tx1"/>
              </a:solidFill>
            </a:rPr>
            <a:t>Ich</a:t>
          </a:r>
          <a:r>
            <a:rPr lang="cs-CZ" sz="2000" kern="1200" dirty="0" smtClean="0">
              <a:solidFill>
                <a:schemeClr val="tx1"/>
              </a:solidFill>
            </a:rPr>
            <a:t> </a:t>
          </a:r>
          <a:r>
            <a:rPr lang="cs-CZ" sz="2000" kern="1200" dirty="0" err="1" smtClean="0">
              <a:solidFill>
                <a:schemeClr val="tx1"/>
              </a:solidFill>
            </a:rPr>
            <a:t>mag</a:t>
          </a:r>
          <a:r>
            <a:rPr lang="cs-CZ" sz="2000" kern="1200" dirty="0" smtClean="0">
              <a:solidFill>
                <a:schemeClr val="tx1"/>
              </a:solidFill>
            </a:rPr>
            <a:t>, </a:t>
          </a:r>
          <a:r>
            <a:rPr lang="cs-CZ" sz="2000" kern="1200" dirty="0" err="1" smtClean="0">
              <a:solidFill>
                <a:schemeClr val="tx1"/>
              </a:solidFill>
            </a:rPr>
            <a:t>ich</a:t>
          </a:r>
          <a:r>
            <a:rPr lang="cs-CZ" sz="2000" kern="1200" dirty="0" smtClean="0">
              <a:solidFill>
                <a:schemeClr val="tx1"/>
              </a:solidFill>
            </a:rPr>
            <a:t> </a:t>
          </a:r>
          <a:r>
            <a:rPr lang="cs-CZ" sz="2000" kern="1200" dirty="0" err="1" smtClean="0">
              <a:solidFill>
                <a:schemeClr val="tx1"/>
              </a:solidFill>
            </a:rPr>
            <a:t>spiele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64090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Was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magst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du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1BD14A-6E1A-4A40-9F57-F5D4AFC38836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43A02-D9AB-4512-B3BE-871548A0848A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10" Type="http://schemas.openxmlformats.org/officeDocument/2006/relationships/image" Target="../media/image27.jpeg"/><Relationship Id="rId4" Type="http://schemas.openxmlformats.org/officeDocument/2006/relationships/image" Target="../media/image23.wmf"/><Relationship Id="rId9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30.wmf"/><Relationship Id="rId7" Type="http://schemas.openxmlformats.org/officeDocument/2006/relationships/image" Target="../media/image33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wmf"/><Relationship Id="rId5" Type="http://schemas.openxmlformats.org/officeDocument/2006/relationships/image" Target="../media/image11.wmf"/><Relationship Id="rId10" Type="http://schemas.openxmlformats.org/officeDocument/2006/relationships/image" Target="../media/image34.wmf"/><Relationship Id="rId4" Type="http://schemas.openxmlformats.org/officeDocument/2006/relationships/image" Target="../media/image31.wmf"/><Relationship Id="rId9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76759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Procvičíme spojení: 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mag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/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nicht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 ….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                             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spiele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/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nicht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/ ….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 7- představuji se- nácvik postupným zakrýváním textu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 8- představuji se – nácvik doplňováním textu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Č.9- tvoříme otázky a reagujeme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podle obrázků  -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Was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magst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du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?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Was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spielst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du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Magst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du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…..?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Spielst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du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…?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sz="2800" dirty="0" smtClean="0"/>
              <a:t>      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852936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magst</a:t>
            </a:r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?                Co máš rád?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8208912" cy="184665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4800" b="1" dirty="0" smtClean="0">
                <a:solidFill>
                  <a:schemeClr val="bg1"/>
                </a:solidFill>
              </a:rPr>
              <a:t>Naučíš se odpovídat na otázky:</a:t>
            </a:r>
          </a:p>
          <a:p>
            <a:endParaRPr lang="de-DE" sz="48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3573016"/>
            <a:ext cx="8280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magst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du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nicht</a:t>
            </a:r>
            <a:r>
              <a:rPr lang="cs-CZ" sz="4000" dirty="0" smtClean="0">
                <a:solidFill>
                  <a:prstClr val="black"/>
                </a:solidFill>
              </a:rPr>
              <a:t>?      Co nemáš rád?</a:t>
            </a:r>
            <a:endParaRPr lang="cs-CZ" sz="4000" dirty="0" smtClean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4725144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spielst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du</a:t>
            </a:r>
            <a:r>
              <a:rPr lang="cs-CZ" sz="4000" dirty="0" smtClean="0">
                <a:solidFill>
                  <a:prstClr val="black"/>
                </a:solidFill>
              </a:rPr>
              <a:t>?               Co hraješ?</a:t>
            </a:r>
            <a:endParaRPr lang="cs-CZ" sz="4000" dirty="0" smtClean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79928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Was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spielst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du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nicht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?    Co nehraješ?</a:t>
            </a:r>
            <a:endParaRPr lang="de-DE" sz="4000" dirty="0">
              <a:solidFill>
                <a:prstClr val="black"/>
              </a:solidFill>
            </a:endParaRPr>
          </a:p>
        </p:txBody>
      </p:sp>
      <p:pic>
        <p:nvPicPr>
          <p:cNvPr id="1028" name="Picture 4" descr="C:\Users\Hana\AppData\Local\Microsoft\Windows\Temporary Internet Files\Content.IE5\LM0M6FD6\MM90028300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56320"/>
            <a:ext cx="1835696" cy="1835696"/>
          </a:xfrm>
          <a:prstGeom prst="rect">
            <a:avLst/>
          </a:prstGeom>
          <a:noFill/>
        </p:spPr>
      </p:pic>
      <p:pic>
        <p:nvPicPr>
          <p:cNvPr id="1029" name="Picture 5" descr="C:\Users\Hana\AppData\Local\Microsoft\Windows\Temporary Internet Files\Content.IE5\NYYFVG8Y\MM91000113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69854">
            <a:off x="7409851" y="4155036"/>
            <a:ext cx="1512168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987824" y="2276872"/>
            <a:ext cx="2592288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2780928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mag</a:t>
            </a:r>
            <a:endParaRPr lang="de-DE" sz="4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šipka 4"/>
          <p:cNvCxnSpPr>
            <a:stCxn id="2" idx="7"/>
          </p:cNvCxnSpPr>
          <p:nvPr/>
        </p:nvCxnSpPr>
        <p:spPr>
          <a:xfrm flipV="1">
            <a:off x="5200480" y="1412776"/>
            <a:ext cx="1635715" cy="11488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5940152" y="2924945"/>
            <a:ext cx="1800200" cy="360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652120" y="3789040"/>
            <a:ext cx="180020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0" descr="C:\Users\Hana\AppData\Local\Microsoft\Windows\Temporary Internet Files\Content.IE5\40TFEIQ3\MC900423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797152"/>
            <a:ext cx="1827886" cy="1296619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softEdge rad="63500"/>
          </a:effectLst>
        </p:spPr>
      </p:pic>
      <p:pic>
        <p:nvPicPr>
          <p:cNvPr id="15" name="Picture 12" descr="C:\Users\Hana\AppData\Local\Microsoft\Windows\Temporary Internet Files\Content.IE5\FXW0IL8W\MP90040957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9085" y="0"/>
            <a:ext cx="2194915" cy="1916832"/>
          </a:xfrm>
          <a:prstGeom prst="ellips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  <a:softEdge rad="63500"/>
          </a:effectLst>
        </p:spPr>
      </p:pic>
      <p:pic>
        <p:nvPicPr>
          <p:cNvPr id="16" name="Picture 6" descr="C:\Users\Hana\AppData\Local\Microsoft\Windows\Temporary Internet Files\Content.IE5\40TFEIQ3\MC9001981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522796" cy="1728192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>
            <a:stCxn id="2" idx="1"/>
          </p:cNvCxnSpPr>
          <p:nvPr/>
        </p:nvCxnSpPr>
        <p:spPr>
          <a:xfrm flipH="1" flipV="1">
            <a:off x="1691682" y="1412776"/>
            <a:ext cx="1675774" cy="11488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3923928" y="1124744"/>
            <a:ext cx="21602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ana\AppData\Local\Microsoft\Windows\Temporary Internet Files\Content.IE5\FXW0IL8W\MC9002395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3692533">
            <a:off x="7425185" y="2479090"/>
            <a:ext cx="1459778" cy="1954141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8" name="Picture 4" descr="C:\Users\Hana\AppData\Local\Microsoft\Windows\Temporary Internet Files\Content.IE5\D65YRR2W\MC9004150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5013441"/>
            <a:ext cx="2490237" cy="1844559"/>
          </a:xfrm>
          <a:prstGeom prst="rect">
            <a:avLst/>
          </a:prstGeom>
          <a:noFill/>
        </p:spPr>
      </p:pic>
      <p:pic>
        <p:nvPicPr>
          <p:cNvPr id="1030" name="Picture 6" descr="C:\Users\Hana\AppData\Local\Microsoft\Windows\Temporary Internet Files\Content.IE5\DG0AQIJ7\MP90044855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844824"/>
            <a:ext cx="1753311" cy="1728192"/>
          </a:xfrm>
          <a:prstGeom prst="ellipse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1031" name="Picture 7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5733292"/>
            <a:ext cx="1512168" cy="1124708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8" name="Picture 4" descr="C:\Users\Hana\AppData\Local\Microsoft\Windows\Temporary Internet Files\Content.IE5\LNBR7O7C\MC9000887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4841776"/>
            <a:ext cx="1863093" cy="2016224"/>
          </a:xfrm>
          <a:prstGeom prst="rect">
            <a:avLst/>
          </a:prstGeom>
          <a:noFill/>
        </p:spPr>
      </p:pic>
      <p:pic>
        <p:nvPicPr>
          <p:cNvPr id="1044" name="Picture 20" descr="C:\Users\Hana\AppData\Local\Microsoft\Windows\Temporary Internet Files\Content.IE5\K2VSUM3N\MC9004079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87811">
            <a:off x="3861039" y="9294"/>
            <a:ext cx="2160242" cy="2033607"/>
          </a:xfrm>
          <a:prstGeom prst="ellipse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softEdge rad="317500"/>
          </a:effectLst>
        </p:spPr>
      </p:pic>
      <p:cxnSp>
        <p:nvCxnSpPr>
          <p:cNvPr id="51" name="Přímá spojovací šipka 50"/>
          <p:cNvCxnSpPr/>
          <p:nvPr/>
        </p:nvCxnSpPr>
        <p:spPr>
          <a:xfrm>
            <a:off x="5004048" y="4149080"/>
            <a:ext cx="64807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H="1">
            <a:off x="3851920" y="4293096"/>
            <a:ext cx="28803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H="1">
            <a:off x="2123728" y="4005064"/>
            <a:ext cx="115212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flipH="1" flipV="1">
            <a:off x="1763688" y="2852936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1979712" y="1556792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Pizza</a:t>
            </a:r>
            <a:endParaRPr lang="de-DE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580112" y="26064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Cola</a:t>
            </a:r>
            <a:endParaRPr lang="de-DE" sz="4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64288" y="1772816"/>
            <a:ext cx="1979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Eis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300192" y="314096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Tennis</a:t>
            </a:r>
            <a:endParaRPr lang="de-DE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80424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Pudding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644008" y="436510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Karate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411760" y="494116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Volleyball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51520" y="450912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Floorball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0" y="335699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Basketball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build="p"/>
      <p:bldP spid="61" grpId="0" build="p"/>
      <p:bldP spid="62" grpId="0" build="p"/>
      <p:bldP spid="63" grpId="0" build="p"/>
      <p:bldP spid="64" grpId="0" build="allAtOnce"/>
      <p:bldP spid="65" grpId="0" build="p"/>
      <p:bldP spid="66" grpId="0" build="p"/>
      <p:bldP spid="67" grpId="0" build="p"/>
      <p:bldP spid="6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699792" y="2276872"/>
            <a:ext cx="3528392" cy="20882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3068960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mag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nicht</a:t>
            </a:r>
            <a:endParaRPr lang="de-DE" sz="40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šipka 6"/>
          <p:cNvCxnSpPr>
            <a:stCxn id="2" idx="7"/>
          </p:cNvCxnSpPr>
          <p:nvPr/>
        </p:nvCxnSpPr>
        <p:spPr>
          <a:xfrm flipV="1">
            <a:off x="5711463" y="1556792"/>
            <a:ext cx="1092785" cy="10258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6228184" y="3140968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2" idx="5"/>
          </p:cNvCxnSpPr>
          <p:nvPr/>
        </p:nvCxnSpPr>
        <p:spPr>
          <a:xfrm>
            <a:off x="5711463" y="4059290"/>
            <a:ext cx="1236801" cy="7378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860032" y="4149080"/>
            <a:ext cx="57606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2" idx="0"/>
          </p:cNvCxnSpPr>
          <p:nvPr/>
        </p:nvCxnSpPr>
        <p:spPr>
          <a:xfrm flipH="1" flipV="1">
            <a:off x="4355976" y="1556792"/>
            <a:ext cx="1080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2" idx="1"/>
          </p:cNvCxnSpPr>
          <p:nvPr/>
        </p:nvCxnSpPr>
        <p:spPr>
          <a:xfrm flipH="1" flipV="1">
            <a:off x="2483768" y="2060848"/>
            <a:ext cx="732745" cy="521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1619672" y="328498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2" idx="3"/>
          </p:cNvCxnSpPr>
          <p:nvPr/>
        </p:nvCxnSpPr>
        <p:spPr>
          <a:xfrm flipH="1">
            <a:off x="2339752" y="4059290"/>
            <a:ext cx="876761" cy="8818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Hana\AppData\Local\Microsoft\Windows\Temporary Internet Files\Content.IE5\FXW0IL8W\MC900348857[1].wmf"/>
          <p:cNvPicPr>
            <a:picLocks noChangeAspect="1" noChangeArrowheads="1"/>
          </p:cNvPicPr>
          <p:nvPr/>
        </p:nvPicPr>
        <p:blipFill>
          <a:blip r:embed="rId2" cstate="print"/>
          <a:srcRect t="43551" r="2151"/>
          <a:stretch>
            <a:fillRect/>
          </a:stretch>
        </p:blipFill>
        <p:spPr bwMode="auto">
          <a:xfrm>
            <a:off x="6804248" y="168966"/>
            <a:ext cx="2339752" cy="133436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  <a:softEdge rad="63500"/>
          </a:effectLst>
        </p:spPr>
      </p:pic>
      <p:pic>
        <p:nvPicPr>
          <p:cNvPr id="2052" name="Picture 4" descr="C:\Users\Hana\AppData\Local\Microsoft\Windows\Temporary Internet Files\Content.IE5\NYYFVG8Y\MC9003442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9188" y="5013176"/>
            <a:ext cx="2724812" cy="1667398"/>
          </a:xfrm>
          <a:prstGeom prst="rect">
            <a:avLst/>
          </a:prstGeom>
          <a:noFill/>
        </p:spPr>
      </p:pic>
      <p:pic>
        <p:nvPicPr>
          <p:cNvPr id="2054" name="Picture 6" descr="C:\Users\Hana\AppData\Local\Microsoft\Windows\Temporary Internet Files\Content.IE5\40TFEIQ3\MP900433156[1].jpg"/>
          <p:cNvPicPr>
            <a:picLocks noChangeAspect="1" noChangeArrowheads="1"/>
          </p:cNvPicPr>
          <p:nvPr/>
        </p:nvPicPr>
        <p:blipFill>
          <a:blip r:embed="rId4" cstate="print"/>
          <a:srcRect l="-8494" r="37709" b="-28572"/>
          <a:stretch>
            <a:fillRect/>
          </a:stretch>
        </p:blipFill>
        <p:spPr bwMode="auto">
          <a:xfrm>
            <a:off x="0" y="188640"/>
            <a:ext cx="2108215" cy="2276872"/>
          </a:xfrm>
          <a:prstGeom prst="ellipse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softEdge rad="31750"/>
          </a:effectLst>
        </p:spPr>
      </p:pic>
      <p:pic>
        <p:nvPicPr>
          <p:cNvPr id="2055" name="Picture 7" descr="C:\Users\Hana\AppData\Local\Microsoft\Windows\Temporary Internet Files\Content.IE5\D65YRR2W\MP900448355[1].jpg"/>
          <p:cNvPicPr>
            <a:picLocks noChangeAspect="1" noChangeArrowheads="1"/>
          </p:cNvPicPr>
          <p:nvPr/>
        </p:nvPicPr>
        <p:blipFill>
          <a:blip r:embed="rId5" cstate="print"/>
          <a:srcRect l="12633" b="12767"/>
          <a:stretch>
            <a:fillRect/>
          </a:stretch>
        </p:blipFill>
        <p:spPr bwMode="auto">
          <a:xfrm>
            <a:off x="0" y="4869160"/>
            <a:ext cx="2987824" cy="1988840"/>
          </a:xfrm>
          <a:prstGeom prst="rect">
            <a:avLst/>
          </a:prstGeom>
          <a:noFill/>
        </p:spPr>
      </p:pic>
      <p:pic>
        <p:nvPicPr>
          <p:cNvPr id="2056" name="Picture 8" descr="C:\Users\Hana\AppData\Local\Microsoft\Windows\Temporary Internet Files\Content.IE5\LNBR7O7C\MC9004150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27776" y="2204864"/>
            <a:ext cx="2016224" cy="1797001"/>
          </a:xfrm>
          <a:prstGeom prst="rect">
            <a:avLst/>
          </a:prstGeom>
          <a:noFill/>
        </p:spPr>
      </p:pic>
      <p:pic>
        <p:nvPicPr>
          <p:cNvPr id="30" name="Picture 10" descr="C:\Users\Hana\AppData\Local\Microsoft\Windows\Temporary Internet Files\Content.IE5\40TFEIQ3\MP9003420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0"/>
            <a:ext cx="2051720" cy="1463560"/>
          </a:xfrm>
          <a:prstGeom prst="rect">
            <a:avLst/>
          </a:prstGeom>
          <a:noFill/>
        </p:spPr>
      </p:pic>
      <p:pic>
        <p:nvPicPr>
          <p:cNvPr id="31" name="Picture 11" descr="C:\Users\Hana\AppData\Local\Microsoft\Windows\Temporary Internet Files\Content.IE5\LNBR7O7C\MP900423030[1].jpg"/>
          <p:cNvPicPr>
            <a:picLocks noChangeAspect="1" noChangeArrowheads="1"/>
          </p:cNvPicPr>
          <p:nvPr/>
        </p:nvPicPr>
        <p:blipFill>
          <a:blip r:embed="rId8" cstate="print"/>
          <a:srcRect t="28571"/>
          <a:stretch>
            <a:fillRect/>
          </a:stretch>
        </p:blipFill>
        <p:spPr bwMode="auto">
          <a:xfrm>
            <a:off x="3131840" y="5057800"/>
            <a:ext cx="2520280" cy="1800200"/>
          </a:xfrm>
          <a:prstGeom prst="ellipse">
            <a:avLst/>
          </a:prstGeom>
          <a:noFill/>
        </p:spPr>
      </p:pic>
      <p:pic>
        <p:nvPicPr>
          <p:cNvPr id="2058" name="Picture 10" descr="C:\Users\Hana\AppData\Local\Microsoft\Windows\Temporary Internet Files\Content.IE5\D65YRR2W\MP90040058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492896"/>
            <a:ext cx="1670178" cy="2088232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1043608" y="1772816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Fußball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91880" y="148478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Schach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372200" y="148478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Pizza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732240" y="364502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Wurst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084168" y="623731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Judo</a:t>
            </a:r>
            <a:endParaRPr lang="de-DE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11960" y="472514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Kaffee</a:t>
            </a:r>
            <a:endParaRPr lang="de-DE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03648" y="42930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Schokolade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971600" y="2636912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Paprika</a:t>
            </a:r>
            <a:endParaRPr lang="de-DE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p"/>
      <p:bldP spid="35" grpId="0" build="p"/>
      <p:bldP spid="36" grpId="0" build="allAtOnce"/>
      <p:bldP spid="37" grpId="0" build="allAtOnce"/>
      <p:bldP spid="38" grpId="0" build="p"/>
      <p:bldP spid="39" grpId="0" build="p"/>
      <p:bldP spid="40" grpId="0" build="p"/>
      <p:bldP spid="4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Was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spielst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?   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Was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spielst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nicht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?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 err="1" smtClean="0"/>
              <a:t>Ich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spiele</a:t>
            </a:r>
            <a:r>
              <a:rPr lang="cs-CZ" sz="3600" b="1" dirty="0" smtClean="0"/>
              <a:t> …………               </a:t>
            </a:r>
            <a:endParaRPr lang="de-DE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980728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spiele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nicht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……</a:t>
            </a:r>
            <a:endParaRPr lang="de-DE" dirty="0"/>
          </a:p>
        </p:txBody>
      </p:sp>
      <p:pic>
        <p:nvPicPr>
          <p:cNvPr id="5" name="Picture 11" descr="C:\Users\Hana\AppData\Local\Microsoft\Windows\Temporary Internet Files\Content.IE5\LNBR7O7C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77072"/>
            <a:ext cx="2599184" cy="2599184"/>
          </a:xfrm>
          <a:prstGeom prst="rect">
            <a:avLst/>
          </a:prstGeom>
          <a:noFill/>
        </p:spPr>
      </p:pic>
      <p:pic>
        <p:nvPicPr>
          <p:cNvPr id="6" name="Picture 6" descr="C:\Users\Hana\AppData\Local\Microsoft\Windows\Temporary Internet Files\Content.IE5\40TFEIQ3\MC9004160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924944"/>
            <a:ext cx="1676400" cy="1790700"/>
          </a:xfrm>
          <a:prstGeom prst="rect">
            <a:avLst/>
          </a:prstGeom>
          <a:noFill/>
        </p:spPr>
      </p:pic>
      <p:pic>
        <p:nvPicPr>
          <p:cNvPr id="3075" name="Picture 3" descr="C:\Users\Hana\AppData\Local\Microsoft\Windows\Temporary Internet Files\Content.IE5\DG0AQIJ7\MC90041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869160"/>
            <a:ext cx="1901825" cy="1714500"/>
          </a:xfrm>
          <a:prstGeom prst="rect">
            <a:avLst/>
          </a:prstGeom>
          <a:noFill/>
        </p:spPr>
      </p:pic>
      <p:pic>
        <p:nvPicPr>
          <p:cNvPr id="9" name="Picture 5" descr="C:\Users\Hana\AppData\Local\Microsoft\Windows\Temporary Internet Files\Content.IE5\NYYFVG8Y\MP900341693[1].jpg"/>
          <p:cNvPicPr>
            <a:picLocks noChangeAspect="1" noChangeArrowheads="1"/>
          </p:cNvPicPr>
          <p:nvPr/>
        </p:nvPicPr>
        <p:blipFill>
          <a:blip r:embed="rId5" cstate="print"/>
          <a:srcRect t="22079" r="29126"/>
          <a:stretch>
            <a:fillRect/>
          </a:stretch>
        </p:blipFill>
        <p:spPr bwMode="auto">
          <a:xfrm>
            <a:off x="4644008" y="4869160"/>
            <a:ext cx="2295416" cy="1800200"/>
          </a:xfrm>
          <a:prstGeom prst="rect">
            <a:avLst/>
          </a:prstGeom>
          <a:noFill/>
        </p:spPr>
      </p:pic>
      <p:pic>
        <p:nvPicPr>
          <p:cNvPr id="10" name="Picture 6" descr="C:\Users\Hana\AppData\Local\Microsoft\Windows\Temporary Internet Files\Content.IE5\40TFEIQ3\MP9004036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293096"/>
            <a:ext cx="1842955" cy="2304256"/>
          </a:xfrm>
          <a:prstGeom prst="rect">
            <a:avLst/>
          </a:prstGeom>
          <a:noFill/>
        </p:spPr>
      </p:pic>
      <p:pic>
        <p:nvPicPr>
          <p:cNvPr id="11" name="Picture 3" descr="C:\Users\Hana\AppData\Local\Microsoft\Windows\Temporary Internet Files\Content.IE5\40TFEIQ3\MC9001918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700808"/>
            <a:ext cx="2952328" cy="2690090"/>
          </a:xfrm>
          <a:prstGeom prst="rect">
            <a:avLst/>
          </a:prstGeom>
          <a:noFill/>
        </p:spPr>
      </p:pic>
      <p:pic>
        <p:nvPicPr>
          <p:cNvPr id="12" name="Picture 7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1700808"/>
            <a:ext cx="1800200" cy="1338938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3" name="Picture 2" descr="C:\Users\Hana\AppData\Local\Microsoft\Windows\Temporary Internet Files\Content.IE5\FXW0IL8W\MC9002395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7292385">
            <a:off x="6150443" y="3090515"/>
            <a:ext cx="1459778" cy="1954141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6" name="Picture 2" descr="C:\Users\Hana\AppData\Local\Microsoft\Windows\Temporary Internet Files\Content.IE5\DG0AQIJ7\MP90040066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1628800"/>
            <a:ext cx="2070230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a\AppData\Local\Microsoft\Windows\Temporary Internet Files\Content.IE5\NYYFVG8Y\MP900289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63" y="692696"/>
            <a:ext cx="3216357" cy="48245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347864" y="117693"/>
            <a:ext cx="619268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Hallo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heiße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 Laura Seifert.</a:t>
            </a:r>
          </a:p>
          <a:p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komme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aus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Österreich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wohne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Wien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mag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 Musik.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spiele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Klavier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.</a:t>
            </a:r>
            <a:endParaRPr lang="de-DE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3" y="1683965"/>
            <a:ext cx="2099615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212976"/>
            <a:ext cx="2160240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3212976"/>
            <a:ext cx="1512168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861048"/>
            <a:ext cx="3096344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4653136"/>
            <a:ext cx="194421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4653136"/>
            <a:ext cx="504056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445224"/>
            <a:ext cx="1512168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373216"/>
            <a:ext cx="1584176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6093296"/>
            <a:ext cx="1872208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6093296"/>
            <a:ext cx="2088232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Hana\AppData\Local\Microsoft\Windows\Temporary Internet Files\Content.IE5\LNBR7O7C\MP9004023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3384376" cy="423150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491880" y="548680"/>
            <a:ext cx="565212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Hallo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Simone         Braun.</a:t>
            </a: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aus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der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Schweiz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  ……   in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Basel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Sport.</a:t>
            </a: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Basketbal</a:t>
            </a:r>
            <a:endParaRPr lang="de-DE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196752"/>
            <a:ext cx="136815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heiße</a:t>
            </a:r>
            <a:endParaRPr lang="de-DE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492896"/>
            <a:ext cx="1728192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komme</a:t>
            </a:r>
            <a:endParaRPr lang="de-DE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96736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3573016"/>
            <a:ext cx="165618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de-DE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4293096"/>
            <a:ext cx="144016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4941168"/>
            <a:ext cx="1584176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57301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wohne</a:t>
            </a:r>
            <a:endParaRPr lang="de-DE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29309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mag</a:t>
            </a:r>
            <a:endParaRPr lang="de-DE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94116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spiele</a:t>
            </a:r>
            <a:endParaRPr lang="de-DE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8" grpId="0" build="allAtOnce" animBg="1"/>
      <p:bldP spid="9" grpId="0" animBg="1"/>
      <p:bldP spid="10" grpId="0" animBg="1"/>
      <p:bldP spid="11" grpId="0" build="allAtOnce"/>
      <p:bldP spid="12" grpId="0" build="allAtOnce"/>
      <p:bldP spid="1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1" descr="C:\Users\Hana\AppData\Local\Microsoft\Windows\Temporary Internet Files\Content.IE5\LNBR7O7C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74232"/>
            <a:ext cx="2483768" cy="2483768"/>
          </a:xfrm>
          <a:prstGeom prst="rect">
            <a:avLst/>
          </a:prstGeom>
          <a:noFill/>
        </p:spPr>
      </p:pic>
      <p:pic>
        <p:nvPicPr>
          <p:cNvPr id="14" name="Picture 3" descr="C:\Users\Hana\AppData\Local\Microsoft\Windows\Temporary Internet Files\Content.IE5\LNBR7O7C\MC9000193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068960"/>
            <a:ext cx="1944216" cy="1522395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9218" name="Picture 2" descr="C:\Users\Hana\AppData\Local\Microsoft\Windows\Temporary Internet Files\Content.IE5\FXW0IL8W\MC9000546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196752"/>
            <a:ext cx="1584176" cy="1606786"/>
          </a:xfrm>
          <a:prstGeom prst="rect">
            <a:avLst/>
          </a:prstGeom>
          <a:noFill/>
          <a:ln>
            <a:solidFill>
              <a:srgbClr val="00206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9220" name="Picture 4" descr="C:\Users\Hana\AppData\Local\Microsoft\Windows\Temporary Internet Files\Content.IE5\LNBR7O7C\MC9000887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340768"/>
            <a:ext cx="1656184" cy="179230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260648"/>
            <a:ext cx="8604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Postupujte ve </a:t>
            </a:r>
            <a:r>
              <a:rPr lang="cs-CZ" sz="2800" smtClean="0"/>
              <a:t>směru šipky,   </a:t>
            </a:r>
            <a:r>
              <a:rPr lang="cs-CZ" sz="2800" dirty="0" smtClean="0"/>
              <a:t>používejte výrazy: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mag</a:t>
            </a:r>
            <a:r>
              <a:rPr lang="cs-CZ" sz="2800" dirty="0" smtClean="0"/>
              <a:t>,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spiele</a:t>
            </a:r>
            <a:r>
              <a:rPr lang="cs-CZ" sz="2800" dirty="0" smtClean="0"/>
              <a:t>…. Tvořte otázky zjišťovací a doplňovací</a:t>
            </a:r>
            <a:endParaRPr lang="de-DE" sz="2800" dirty="0"/>
          </a:p>
        </p:txBody>
      </p:sp>
      <p:sp>
        <p:nvSpPr>
          <p:cNvPr id="6" name="Šipka doprava 5"/>
          <p:cNvSpPr/>
          <p:nvPr/>
        </p:nvSpPr>
        <p:spPr>
          <a:xfrm>
            <a:off x="1979712" y="1628800"/>
            <a:ext cx="115212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Šipka doprava 6"/>
          <p:cNvSpPr/>
          <p:nvPr/>
        </p:nvSpPr>
        <p:spPr>
          <a:xfrm>
            <a:off x="4644008" y="1772816"/>
            <a:ext cx="79208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8" name="Picture 7" descr="C:\Users\Hana\AppData\Local\Microsoft\Windows\Temporary Internet Files\Content.IE5\FXW0IL8W\MC9003600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268760"/>
            <a:ext cx="1584176" cy="1582593"/>
          </a:xfrm>
          <a:prstGeom prst="rect">
            <a:avLst/>
          </a:prstGeom>
          <a:noFill/>
        </p:spPr>
      </p:pic>
      <p:sp>
        <p:nvSpPr>
          <p:cNvPr id="10" name="Zahnutá šipka doleva 9"/>
          <p:cNvSpPr/>
          <p:nvPr/>
        </p:nvSpPr>
        <p:spPr>
          <a:xfrm>
            <a:off x="7596336" y="1916832"/>
            <a:ext cx="1008112" cy="201622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pic>
        <p:nvPicPr>
          <p:cNvPr id="11" name="Picture 4" descr="C:\Users\Hana\AppData\Local\Microsoft\Windows\Temporary Internet Files\Content.IE5\LNBR7O7C\MC9004321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140968"/>
            <a:ext cx="1800225" cy="1654175"/>
          </a:xfrm>
          <a:prstGeom prst="rect">
            <a:avLst/>
          </a:prstGeom>
          <a:noFill/>
        </p:spPr>
      </p:pic>
      <p:sp>
        <p:nvSpPr>
          <p:cNvPr id="12" name="Šipka doleva 11"/>
          <p:cNvSpPr/>
          <p:nvPr/>
        </p:nvSpPr>
        <p:spPr>
          <a:xfrm>
            <a:off x="5868144" y="3717032"/>
            <a:ext cx="72008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3" name="Picture 3" descr="C:\Users\Hana\AppData\Local\Microsoft\Windows\Temporary Internet Files\Content.IE5\DG0AQIJ7\MC90041218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2996952"/>
            <a:ext cx="1901825" cy="1714500"/>
          </a:xfrm>
          <a:prstGeom prst="rect">
            <a:avLst/>
          </a:prstGeom>
          <a:noFill/>
        </p:spPr>
      </p:pic>
      <p:sp>
        <p:nvSpPr>
          <p:cNvPr id="15" name="Šipka doleva 14"/>
          <p:cNvSpPr/>
          <p:nvPr/>
        </p:nvSpPr>
        <p:spPr>
          <a:xfrm>
            <a:off x="3059832" y="3789040"/>
            <a:ext cx="504056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6" name="Zahnutá šipka doprava 15"/>
          <p:cNvSpPr/>
          <p:nvPr/>
        </p:nvSpPr>
        <p:spPr>
          <a:xfrm>
            <a:off x="179512" y="3284984"/>
            <a:ext cx="792088" cy="180020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2483768" y="4941168"/>
            <a:ext cx="108012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9" name="Picture 7" descr="C:\Users\Hana\AppData\Local\Microsoft\Windows\Temporary Internet Files\Content.IE5\40TFEIQ3\MC900348857[1].wmf"/>
          <p:cNvPicPr>
            <a:picLocks noChangeAspect="1" noChangeArrowheads="1"/>
          </p:cNvPicPr>
          <p:nvPr/>
        </p:nvPicPr>
        <p:blipFill>
          <a:blip r:embed="rId9" cstate="print"/>
          <a:srcRect t="47511"/>
          <a:stretch>
            <a:fillRect/>
          </a:stretch>
        </p:blipFill>
        <p:spPr bwMode="auto">
          <a:xfrm>
            <a:off x="3131840" y="5445224"/>
            <a:ext cx="2081583" cy="10801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20" name="Šipka doprava 19"/>
          <p:cNvSpPr/>
          <p:nvPr/>
        </p:nvSpPr>
        <p:spPr>
          <a:xfrm>
            <a:off x="5220072" y="5805264"/>
            <a:ext cx="79208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4101" name="Picture 5" descr="C:\Users\Hana\AppData\Local\Microsoft\Windows\Temporary Internet Files\Content.IE5\J7RCU7LJ\MC900084682[1].wmf"/>
          <p:cNvPicPr>
            <a:picLocks noChangeAspect="1" noChangeArrowheads="1"/>
          </p:cNvPicPr>
          <p:nvPr/>
        </p:nvPicPr>
        <p:blipFill>
          <a:blip r:embed="rId10" cstate="print"/>
          <a:srcRect r="36573" b="33645"/>
          <a:stretch>
            <a:fillRect/>
          </a:stretch>
        </p:blipFill>
        <p:spPr bwMode="auto">
          <a:xfrm>
            <a:off x="6084168" y="5085184"/>
            <a:ext cx="2736304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254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47</cp:revision>
  <dcterms:created xsi:type="dcterms:W3CDTF">2012-10-20T15:25:19Z</dcterms:created>
  <dcterms:modified xsi:type="dcterms:W3CDTF">2013-03-20T17:24:45Z</dcterms:modified>
</cp:coreProperties>
</file>