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57" r:id="rId4"/>
    <p:sldId id="258" r:id="rId5"/>
    <p:sldId id="262" r:id="rId6"/>
    <p:sldId id="259" r:id="rId7"/>
    <p:sldId id="261" r:id="rId8"/>
    <p:sldId id="264" r:id="rId9"/>
    <p:sldId id="26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0" d="100"/>
          <a:sy n="80" d="100"/>
        </p:scale>
        <p:origin x="-13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FEA35-A456-434E-B440-97051D2F83D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77641-5155-4B46-BFC8-A4E7B50055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FEA35-A456-434E-B440-97051D2F83D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77641-5155-4B46-BFC8-A4E7B50055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FEA35-A456-434E-B440-97051D2F83D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D777641-5155-4B46-BFC8-A4E7B50055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FEA35-A456-434E-B440-97051D2F83D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77641-5155-4B46-BFC8-A4E7B50055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FEA35-A456-434E-B440-97051D2F83D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77641-5155-4B46-BFC8-A4E7B50055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FEA35-A456-434E-B440-97051D2F83D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77641-5155-4B46-BFC8-A4E7B50055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FEA35-A456-434E-B440-97051D2F83D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77641-5155-4B46-BFC8-A4E7B50055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FEA35-A456-434E-B440-97051D2F83D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77641-5155-4B46-BFC8-A4E7B50055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FEA35-A456-434E-B440-97051D2F83D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77641-5155-4B46-BFC8-A4E7B50055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FEA35-A456-434E-B440-97051D2F83D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77641-5155-4B46-BFC8-A4E7B50055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FEA35-A456-434E-B440-97051D2F83D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77641-5155-4B46-BFC8-A4E7B50055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BFFEA35-A456-434E-B440-97051D2F83D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D777641-5155-4B46-BFC8-A4E7B50055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Pteridium_aquilinum_2005_spring_001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SCN3854_resize.JPG" TargetMode="External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http://cs.wikipedia.org/wiki/Soubor:Dryopteris_filix-mas_0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delaarsvaren_plant_Pteridium_aquilinum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Athyrium_filix-femina0.jpg" TargetMode="External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latycerium_alcicorne.jpg" TargetMode="External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http://cs.wikipedia.org/wiki/Soubor:Asplenium_ruta_muraria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arsilea_quadrifolia_kz2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http://cs.wikipedia.org/wiki/Soubor:Microsorum_pteropus.jpg" TargetMode="External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43051"/>
            <a:ext cx="7772400" cy="1957400"/>
          </a:xfrm>
        </p:spPr>
        <p:txBody>
          <a:bodyPr/>
          <a:lstStyle/>
          <a:p>
            <a:r>
              <a:rPr lang="cs-CZ" dirty="0" smtClean="0"/>
              <a:t>kapradiny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Martin\Desktop\Verca\kytky-foto\IMG_31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857628"/>
            <a:ext cx="3714744" cy="2785774"/>
          </a:xfrm>
          <a:prstGeom prst="rect">
            <a:avLst/>
          </a:prstGeom>
          <a:noFill/>
        </p:spPr>
      </p:pic>
      <p:pic>
        <p:nvPicPr>
          <p:cNvPr id="2051" name="Picture 3" descr="C:\Users\Martin\Desktop\Verca\kytky-foto\IMG_31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19399" y="285728"/>
            <a:ext cx="3524601" cy="26431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357166"/>
          <a:ext cx="8358246" cy="30762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96080"/>
                <a:gridCol w="4062166"/>
              </a:tblGrid>
              <a:tr h="214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b="0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100" b="0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428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60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488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VY_32_INOVACE_V.BOT11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428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2.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2013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87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a příroda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059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Přírodopis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8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Výtrusné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rostliny - kapradiny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40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 ročník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4211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Kapradiny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Výukový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slouží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jako podklad pro výkladovou část hodiny a shrnutí poznatků.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Inovace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– využití ICT (PC, interaktivní tabule).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601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928794" y="3571876"/>
            <a:ext cx="5407621" cy="10425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Výtrusné cévnaté rostliny</a:t>
            </a:r>
          </a:p>
          <a:p>
            <a:r>
              <a:rPr lang="cs-CZ" dirty="0" smtClean="0"/>
              <a:t>Byliny, v tropech i stromové druhy</a:t>
            </a:r>
          </a:p>
          <a:p>
            <a:r>
              <a:rPr lang="cs-CZ" dirty="0" smtClean="0"/>
              <a:t>Kořen</a:t>
            </a:r>
          </a:p>
          <a:p>
            <a:r>
              <a:rPr lang="cs-CZ" dirty="0" smtClean="0"/>
              <a:t>Oddenek – poléhavý stonek</a:t>
            </a:r>
          </a:p>
          <a:p>
            <a:r>
              <a:rPr lang="cs-CZ" dirty="0" smtClean="0"/>
              <a:t>Listy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Rozmnožování výtrusy</a:t>
            </a:r>
          </a:p>
          <a:p>
            <a:r>
              <a:rPr lang="cs-CZ" dirty="0" smtClean="0"/>
              <a:t>Výtrusy uloženy ve výtrusnicích na spodní straně listů</a:t>
            </a:r>
          </a:p>
          <a:p>
            <a:r>
              <a:rPr lang="cs-CZ" dirty="0" smtClean="0"/>
              <a:t>Zralé výtrusy padají na zem</a:t>
            </a:r>
          </a:p>
        </p:txBody>
      </p:sp>
      <p:pic>
        <p:nvPicPr>
          <p:cNvPr id="1026" name="Picture 2" descr="C:\Users\Martin\Desktop\Verca\kytky-foto\IMG_31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3286124"/>
            <a:ext cx="3138182" cy="31154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Klíčí PROKEL = zelený lupínek srdčitého tvaru s příchytnými vlákny</a:t>
            </a:r>
          </a:p>
          <a:p>
            <a:r>
              <a:rPr lang="cs-CZ" dirty="0" smtClean="0"/>
              <a:t>Na něm vyrůstají samčí a samičí orgány</a:t>
            </a:r>
          </a:p>
          <a:p>
            <a:r>
              <a:rPr lang="cs-CZ" dirty="0" smtClean="0"/>
              <a:t>Po oplození vyrůstá nová rostlina, </a:t>
            </a:r>
            <a:r>
              <a:rPr lang="cs-CZ" dirty="0" err="1" smtClean="0"/>
              <a:t>prokel</a:t>
            </a:r>
            <a:r>
              <a:rPr lang="cs-CZ" dirty="0" smtClean="0"/>
              <a:t> zaniká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http://upload.wikimedia.org/wikipedia/commons/thumb/6/6d/Pteridium_aquilinum_2005_spring_001.jpg/220px-Pteridium_aquilinum_2005_spring_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3929066"/>
            <a:ext cx="2095500" cy="2619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Nejběžnější 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     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 kapraď samec                 papratka samičí</a:t>
            </a:r>
          </a:p>
          <a:p>
            <a:pPr>
              <a:buNone/>
            </a:pPr>
            <a:r>
              <a:rPr lang="cs-CZ" dirty="0" smtClean="0"/>
              <a:t>             hasivka orličí                osladič obecný                </a:t>
            </a:r>
          </a:p>
        </p:txBody>
      </p:sp>
      <p:pic>
        <p:nvPicPr>
          <p:cNvPr id="3074" name="Picture 2" descr="kapraď samec (Dryopteris filix-mas)">
            <a:hlinkClick r:id="rId2" tooltip="kapraď samec (Dryopteris filix-mas)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1142985"/>
            <a:ext cx="2786082" cy="2094722"/>
          </a:xfrm>
          <a:prstGeom prst="rect">
            <a:avLst/>
          </a:prstGeom>
          <a:noFill/>
        </p:spPr>
      </p:pic>
      <p:pic>
        <p:nvPicPr>
          <p:cNvPr id="3076" name="Picture 4" descr="Popis obrázku chybí">
            <a:hlinkClick r:id="rId4" tooltip="Popis obrázku chybí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2799" y="1142985"/>
            <a:ext cx="2786787" cy="2095251"/>
          </a:xfrm>
          <a:prstGeom prst="rect">
            <a:avLst/>
          </a:prstGeom>
          <a:noFill/>
        </p:spPr>
      </p:pic>
      <p:pic>
        <p:nvPicPr>
          <p:cNvPr id="3078" name="Picture 6" descr="http://upload.wikimedia.org/wikipedia/commons/thumb/c/c0/Adelaarsvaren_plant_Pteridium_aquilinum.jpg/220px-Adelaarsvaren_plant_Pteridium_aquilinum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28794" y="4071942"/>
            <a:ext cx="1952624" cy="2600540"/>
          </a:xfrm>
          <a:prstGeom prst="rect">
            <a:avLst/>
          </a:prstGeom>
          <a:noFill/>
        </p:spPr>
      </p:pic>
      <p:pic>
        <p:nvPicPr>
          <p:cNvPr id="3080" name="Picture 8" descr="Polypodium vulgare">
            <a:hlinkClick r:id="rId8" tooltip="Polypodium vulgare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00628" y="4071942"/>
            <a:ext cx="3364306" cy="25167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sleziník routička              </a:t>
            </a:r>
            <a:r>
              <a:rPr lang="cs-CZ" dirty="0" err="1" smtClean="0"/>
              <a:t>hnědovka</a:t>
            </a:r>
            <a:r>
              <a:rPr lang="cs-CZ" dirty="0" smtClean="0"/>
              <a:t> křídlatá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marsilka</a:t>
            </a:r>
            <a:r>
              <a:rPr lang="cs-CZ" dirty="0" smtClean="0"/>
              <a:t> čtyřlistá                parožnatka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Sleziník routička">
            <a:hlinkClick r:id="rId2" tooltip="Sleziník routička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1785926"/>
            <a:ext cx="2850480" cy="2143140"/>
          </a:xfrm>
          <a:prstGeom prst="rect">
            <a:avLst/>
          </a:prstGeom>
          <a:noFill/>
        </p:spPr>
      </p:pic>
      <p:pic>
        <p:nvPicPr>
          <p:cNvPr id="2052" name="Picture 4" descr="Hnědovka křídlatá">
            <a:hlinkClick r:id="rId4" tooltip="Hnědovka křídlatá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28" y="1785926"/>
            <a:ext cx="2119314" cy="2363035"/>
          </a:xfrm>
          <a:prstGeom prst="rect">
            <a:avLst/>
          </a:prstGeom>
          <a:noFill/>
        </p:spPr>
      </p:pic>
      <p:pic>
        <p:nvPicPr>
          <p:cNvPr id="2054" name="Picture 6" descr="Marsilka čtyřlistá">
            <a:hlinkClick r:id="rId6" tooltip="Marsilka čtyřlistá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85786" y="4857760"/>
            <a:ext cx="2381250" cy="1714500"/>
          </a:xfrm>
          <a:prstGeom prst="rect">
            <a:avLst/>
          </a:prstGeom>
          <a:noFill/>
        </p:spPr>
      </p:pic>
      <p:pic>
        <p:nvPicPr>
          <p:cNvPr id="2056" name="Picture 8" descr="http://upload.wikimedia.org/wikipedia/commons/thumb/b/b8/Platycerium_alcicorne.jpg/250px-Platycerium_alcicorne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500562" y="4857760"/>
            <a:ext cx="2381250" cy="16097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Hnědovka</a:t>
            </a:r>
            <a:r>
              <a:rPr lang="cs-CZ" dirty="0" smtClean="0"/>
              <a:t> křídlatá</a:t>
            </a:r>
          </a:p>
          <a:p>
            <a:r>
              <a:rPr lang="cs-CZ" dirty="0" smtClean="0"/>
              <a:t>Osladič obecný</a:t>
            </a:r>
          </a:p>
          <a:p>
            <a:r>
              <a:rPr lang="cs-CZ" dirty="0" smtClean="0"/>
              <a:t>Sleziník routička</a:t>
            </a:r>
          </a:p>
          <a:p>
            <a:r>
              <a:rPr lang="cs-CZ" dirty="0" smtClean="0"/>
              <a:t>Parožnatka</a:t>
            </a:r>
          </a:p>
          <a:p>
            <a:r>
              <a:rPr lang="cs-CZ" dirty="0" err="1" smtClean="0"/>
              <a:t>Marsilka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Léčba tasemnic</a:t>
            </a:r>
          </a:p>
          <a:p>
            <a:r>
              <a:rPr lang="cs-CZ" dirty="0" smtClean="0"/>
              <a:t>Pokojová rostlina i tropy</a:t>
            </a:r>
          </a:p>
          <a:p>
            <a:r>
              <a:rPr lang="cs-CZ" dirty="0" smtClean="0"/>
              <a:t>Akvaristika</a:t>
            </a:r>
          </a:p>
          <a:p>
            <a:r>
              <a:rPr lang="cs-CZ" dirty="0" smtClean="0"/>
              <a:t>Skály, kamenné zídky</a:t>
            </a:r>
          </a:p>
          <a:p>
            <a:r>
              <a:rPr lang="cs-CZ" dirty="0" smtClean="0"/>
              <a:t>Připomíná vzhledem čtyřlístek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dirty="0" smtClean="0"/>
              <a:t>Mladá hasivka orličí</a:t>
            </a:r>
          </a:p>
          <a:p>
            <a:r>
              <a:rPr lang="cs-CZ" dirty="0" err="1" smtClean="0"/>
              <a:t>Kropsoq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3.2.2013]. Dostupný pod licencí</a:t>
            </a:r>
            <a:r>
              <a:rPr lang="en-US" dirty="0" smtClean="0"/>
              <a:t> Creative Commons </a:t>
            </a:r>
            <a:r>
              <a:rPr lang="en-US" dirty="0" err="1" smtClean="0"/>
              <a:t>Uveďte</a:t>
            </a:r>
            <a:r>
              <a:rPr lang="en-US" dirty="0" smtClean="0"/>
              <a:t> </a:t>
            </a:r>
            <a:r>
              <a:rPr lang="en-US" dirty="0" err="1" smtClean="0"/>
              <a:t>autora-Zachovejte</a:t>
            </a:r>
            <a:r>
              <a:rPr lang="en-US" dirty="0" smtClean="0"/>
              <a:t> </a:t>
            </a:r>
            <a:r>
              <a:rPr lang="en-US" dirty="0" err="1" smtClean="0"/>
              <a:t>licenci</a:t>
            </a:r>
            <a:r>
              <a:rPr lang="en-US" dirty="0" smtClean="0"/>
              <a:t> 3.0 </a:t>
            </a:r>
            <a:r>
              <a:rPr lang="en-US" dirty="0" err="1" smtClean="0"/>
              <a:t>Unported</a:t>
            </a:r>
            <a:r>
              <a:rPr lang="cs-CZ" dirty="0" smtClean="0"/>
              <a:t>  na WWW: http://cs.wikipedia.org/wiki/Soubor:Pteridium_aquilinum_2005_spring_001.jpg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Kapraď </a:t>
            </a:r>
            <a:r>
              <a:rPr lang="cs-CZ" dirty="0" smtClean="0"/>
              <a:t>samec</a:t>
            </a:r>
          </a:p>
          <a:p>
            <a:r>
              <a:rPr lang="cs-CZ" dirty="0" smtClean="0"/>
              <a:t>Valérie75.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3.2.2013]. Dostupný pod licencí</a:t>
            </a:r>
            <a:r>
              <a:rPr lang="en-US" dirty="0" smtClean="0"/>
              <a:t> Creative Commons </a:t>
            </a:r>
            <a:r>
              <a:rPr lang="en-US" dirty="0" err="1" smtClean="0"/>
              <a:t>Uveďte</a:t>
            </a:r>
            <a:r>
              <a:rPr lang="en-US" dirty="0" smtClean="0"/>
              <a:t> </a:t>
            </a:r>
            <a:r>
              <a:rPr lang="en-US" dirty="0" err="1" smtClean="0"/>
              <a:t>autora-Zachovejte</a:t>
            </a:r>
            <a:r>
              <a:rPr lang="en-US" dirty="0" smtClean="0"/>
              <a:t> </a:t>
            </a:r>
            <a:r>
              <a:rPr lang="en-US" dirty="0" err="1" smtClean="0"/>
              <a:t>licenci</a:t>
            </a:r>
            <a:r>
              <a:rPr lang="en-US" dirty="0" smtClean="0"/>
              <a:t> 3.0 </a:t>
            </a:r>
            <a:r>
              <a:rPr lang="en-US" dirty="0" err="1" smtClean="0"/>
              <a:t>Unported</a:t>
            </a:r>
            <a:r>
              <a:rPr lang="cs-CZ" dirty="0" smtClean="0"/>
              <a:t>   na WWW: http://cs.wikipedia.org/wiki/Soubor:Dryopteris_filix-mas_001.jpg</a:t>
            </a:r>
          </a:p>
          <a:p>
            <a:pPr>
              <a:buNone/>
            </a:pPr>
            <a:r>
              <a:rPr lang="cs-CZ" dirty="0" smtClean="0"/>
              <a:t>Papratka samičí</a:t>
            </a:r>
          </a:p>
          <a:p>
            <a:r>
              <a:rPr lang="cs-CZ" dirty="0" smtClean="0"/>
              <a:t>DENE, </a:t>
            </a:r>
            <a:r>
              <a:rPr lang="cs-CZ" dirty="0" err="1" smtClean="0"/>
              <a:t>Jesmond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3.2.2013]. Dostupný pod licencí</a:t>
            </a:r>
            <a:r>
              <a:rPr lang="en-US" dirty="0" smtClean="0"/>
              <a:t> Creative Commons </a:t>
            </a:r>
            <a:r>
              <a:rPr lang="en-US" dirty="0" err="1" smtClean="0"/>
              <a:t>Uveďte</a:t>
            </a:r>
            <a:r>
              <a:rPr lang="en-US" dirty="0" smtClean="0"/>
              <a:t> </a:t>
            </a:r>
            <a:r>
              <a:rPr lang="en-US" dirty="0" err="1" smtClean="0"/>
              <a:t>autora-Zachovejte</a:t>
            </a:r>
            <a:r>
              <a:rPr lang="en-US" dirty="0" smtClean="0"/>
              <a:t> </a:t>
            </a:r>
            <a:r>
              <a:rPr lang="en-US" dirty="0" err="1" smtClean="0"/>
              <a:t>licenci</a:t>
            </a:r>
            <a:r>
              <a:rPr lang="en-US" dirty="0" smtClean="0"/>
              <a:t> 3.0 </a:t>
            </a:r>
            <a:r>
              <a:rPr lang="en-US" dirty="0" err="1" smtClean="0"/>
              <a:t>Unported</a:t>
            </a:r>
            <a:r>
              <a:rPr lang="cs-CZ" dirty="0" smtClean="0"/>
              <a:t>  na WWW: http://cs.wikipedia.org/wiki/Soubor:Athyrium_filix-femina0.jpg</a:t>
            </a:r>
          </a:p>
          <a:p>
            <a:pPr>
              <a:buNone/>
            </a:pPr>
            <a:r>
              <a:rPr lang="cs-CZ" dirty="0" smtClean="0"/>
              <a:t>Hasivka orličí</a:t>
            </a:r>
          </a:p>
          <a:p>
            <a:r>
              <a:rPr lang="cs-CZ" dirty="0" smtClean="0"/>
              <a:t>RASBAK.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3.2.2013]. Dostupný pod licencí</a:t>
            </a:r>
            <a:r>
              <a:rPr lang="en-US" dirty="0" smtClean="0"/>
              <a:t> Creative Commons </a:t>
            </a:r>
            <a:r>
              <a:rPr lang="en-US" dirty="0" err="1" smtClean="0"/>
              <a:t>Uveďte</a:t>
            </a:r>
            <a:r>
              <a:rPr lang="en-US" dirty="0" smtClean="0"/>
              <a:t> </a:t>
            </a:r>
            <a:r>
              <a:rPr lang="en-US" dirty="0" err="1" smtClean="0"/>
              <a:t>autora-Zachovejte</a:t>
            </a:r>
            <a:r>
              <a:rPr lang="en-US" dirty="0" smtClean="0"/>
              <a:t> </a:t>
            </a:r>
            <a:r>
              <a:rPr lang="en-US" dirty="0" err="1" smtClean="0"/>
              <a:t>licenci</a:t>
            </a:r>
            <a:r>
              <a:rPr lang="en-US" dirty="0" smtClean="0"/>
              <a:t> 3.0 </a:t>
            </a:r>
            <a:r>
              <a:rPr lang="en-US" dirty="0" err="1" smtClean="0"/>
              <a:t>Unported</a:t>
            </a:r>
            <a:r>
              <a:rPr lang="cs-CZ" dirty="0" smtClean="0"/>
              <a:t>  na WWW: http://cs.wikipedia.org/wiki/Soubor:Adelaarsvaren_plant_Pteridium_aquilinum.jpg</a:t>
            </a:r>
          </a:p>
          <a:p>
            <a:pPr>
              <a:buNone/>
            </a:pPr>
            <a:r>
              <a:rPr lang="cs-CZ" dirty="0" smtClean="0"/>
              <a:t>Osladič obecný</a:t>
            </a:r>
          </a:p>
          <a:p>
            <a:r>
              <a:rPr lang="cs-CZ" dirty="0" smtClean="0"/>
              <a:t>ALGIRDAS.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3.2.2013]. Dostupný na WWW: http://cs.wikipedia.org/wiki/Soubor:DSCN3854_resize.JPG</a:t>
            </a:r>
          </a:p>
          <a:p>
            <a:pPr>
              <a:buNone/>
            </a:pPr>
            <a:r>
              <a:rPr lang="cs-CZ" dirty="0" smtClean="0"/>
              <a:t>Sleziník routička</a:t>
            </a:r>
          </a:p>
          <a:p>
            <a:r>
              <a:rPr lang="cs-CZ" i="1" dirty="0" smtClean="0"/>
              <a:t>GRAEBNER, </a:t>
            </a:r>
            <a:r>
              <a:rPr lang="cs-CZ" i="1" dirty="0" err="1" smtClean="0"/>
              <a:t>Hagen</a:t>
            </a:r>
            <a:r>
              <a:rPr lang="cs-CZ" i="1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3.2.2013]. Dostupný pod licencí</a:t>
            </a:r>
            <a:r>
              <a:rPr lang="en-US" dirty="0" smtClean="0"/>
              <a:t> Creative Commons </a:t>
            </a:r>
            <a:r>
              <a:rPr lang="en-US" dirty="0" err="1" smtClean="0"/>
              <a:t>Uveďte</a:t>
            </a:r>
            <a:r>
              <a:rPr lang="en-US" dirty="0" smtClean="0"/>
              <a:t> </a:t>
            </a:r>
            <a:r>
              <a:rPr lang="en-US" dirty="0" err="1" smtClean="0"/>
              <a:t>autora-Zachovejte</a:t>
            </a:r>
            <a:r>
              <a:rPr lang="en-US" dirty="0" smtClean="0"/>
              <a:t> </a:t>
            </a:r>
            <a:r>
              <a:rPr lang="en-US" dirty="0" err="1" smtClean="0"/>
              <a:t>licenci</a:t>
            </a:r>
            <a:r>
              <a:rPr lang="en-US" dirty="0" smtClean="0"/>
              <a:t> 3.0 </a:t>
            </a:r>
            <a:r>
              <a:rPr lang="en-US" dirty="0" err="1" smtClean="0"/>
              <a:t>Unported</a:t>
            </a:r>
            <a:r>
              <a:rPr lang="cs-CZ" dirty="0" smtClean="0"/>
              <a:t>  na WWW: http://cs.wikipedia.org/wiki/Soubor:Asplenium_ruta_muraria2.jpg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70916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err="1" smtClean="0"/>
              <a:t>Hnědovka</a:t>
            </a:r>
            <a:r>
              <a:rPr lang="cs-CZ" dirty="0" smtClean="0"/>
              <a:t> křídlatá</a:t>
            </a:r>
          </a:p>
          <a:p>
            <a:r>
              <a:rPr lang="cs-CZ" i="1" dirty="0" err="1" smtClean="0"/>
              <a:t>Tsunamicarlos</a:t>
            </a:r>
            <a:r>
              <a:rPr lang="cs-CZ" i="1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3.2.2013]. Dostupný na WWW: http://cs.wikipedia.org/wiki/Soubor:Microsorum_pteropus.jpg</a:t>
            </a:r>
          </a:p>
          <a:p>
            <a:pPr>
              <a:buNone/>
            </a:pPr>
            <a:r>
              <a:rPr lang="cs-CZ" dirty="0" smtClean="0"/>
              <a:t>Parožnatka </a:t>
            </a:r>
          </a:p>
          <a:p>
            <a:r>
              <a:rPr lang="cs-CZ" i="1" dirty="0" err="1" smtClean="0"/>
              <a:t>Dinkum</a:t>
            </a:r>
            <a:r>
              <a:rPr lang="cs-CZ" i="1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3.2.2013]. Dostupný pod licencí </a:t>
            </a:r>
            <a:r>
              <a:rPr lang="en-US" dirty="0" smtClean="0"/>
              <a:t>Creative Commons </a:t>
            </a:r>
            <a:r>
              <a:rPr lang="cs-CZ" dirty="0" smtClean="0"/>
              <a:t>CC0 </a:t>
            </a:r>
            <a:r>
              <a:rPr lang="cs-CZ" dirty="0" smtClean="0"/>
              <a:t>1.0 </a:t>
            </a:r>
            <a:r>
              <a:rPr lang="cs-CZ" dirty="0" err="1" smtClean="0"/>
              <a:t>Universal</a:t>
            </a:r>
            <a:r>
              <a:rPr lang="cs-CZ" dirty="0" smtClean="0"/>
              <a:t> Public </a:t>
            </a:r>
            <a:r>
              <a:rPr lang="cs-CZ" dirty="0" err="1" smtClean="0"/>
              <a:t>Domain</a:t>
            </a:r>
            <a:r>
              <a:rPr lang="cs-CZ" dirty="0" smtClean="0"/>
              <a:t> </a:t>
            </a:r>
            <a:r>
              <a:rPr lang="cs-CZ" dirty="0" err="1" smtClean="0"/>
              <a:t>Dedication</a:t>
            </a:r>
            <a:r>
              <a:rPr lang="cs-CZ" dirty="0" smtClean="0"/>
              <a:t> na WWW: http://cs.wikipedia.org/wiki/Soubor:Platycerium_alcicorne.jpg</a:t>
            </a:r>
          </a:p>
          <a:p>
            <a:pPr>
              <a:buNone/>
            </a:pPr>
            <a:r>
              <a:rPr lang="cs-CZ" dirty="0" err="1" smtClean="0"/>
              <a:t>Marsilka</a:t>
            </a:r>
            <a:r>
              <a:rPr lang="cs-CZ" dirty="0" smtClean="0"/>
              <a:t> čtyřlistá</a:t>
            </a:r>
          </a:p>
          <a:p>
            <a:r>
              <a:rPr lang="cs-CZ" dirty="0" smtClean="0"/>
              <a:t>ZIARNEK, </a:t>
            </a:r>
            <a:r>
              <a:rPr lang="cs-CZ" dirty="0" err="1" smtClean="0"/>
              <a:t>Krzysztof</a:t>
            </a:r>
            <a:r>
              <a:rPr lang="cs-CZ" dirty="0" smtClean="0"/>
              <a:t> .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3.2.2013]. Dostupný pod licencí</a:t>
            </a:r>
            <a:r>
              <a:rPr lang="en-US" dirty="0" smtClean="0"/>
              <a:t> Creative Commons </a:t>
            </a:r>
            <a:r>
              <a:rPr lang="en-US" sz="2900" dirty="0" err="1" smtClean="0"/>
              <a:t>Uveďte</a:t>
            </a:r>
            <a:r>
              <a:rPr lang="en-US" sz="2900" dirty="0" smtClean="0"/>
              <a:t> </a:t>
            </a:r>
            <a:r>
              <a:rPr lang="en-US" sz="2900" dirty="0" err="1" smtClean="0"/>
              <a:t>autora-Zachovejte</a:t>
            </a:r>
            <a:r>
              <a:rPr lang="en-US" sz="2900" dirty="0" smtClean="0"/>
              <a:t> </a:t>
            </a:r>
            <a:r>
              <a:rPr lang="en-US" sz="2900" dirty="0" err="1" smtClean="0"/>
              <a:t>licenci</a:t>
            </a:r>
            <a:r>
              <a:rPr lang="en-US" sz="2900" dirty="0" smtClean="0"/>
              <a:t> 3.0 </a:t>
            </a:r>
            <a:r>
              <a:rPr lang="en-US" sz="2900" dirty="0" err="1" smtClean="0"/>
              <a:t>Unported</a:t>
            </a:r>
            <a:r>
              <a:rPr lang="cs-CZ" sz="2900" dirty="0" smtClean="0"/>
              <a:t> na WWW: </a:t>
            </a:r>
            <a:r>
              <a:rPr lang="cs-CZ" dirty="0" smtClean="0"/>
              <a:t>http://cs.wikipedia.org/wiki/Soubor:Marsilea_quadrifolia_kz2.jpg</a:t>
            </a:r>
          </a:p>
          <a:p>
            <a:endParaRPr lang="cs-CZ" dirty="0" smtClean="0"/>
          </a:p>
          <a:p>
            <a:r>
              <a:rPr lang="cs-CZ" dirty="0" smtClean="0"/>
              <a:t>Neuvedené fotografie dílo autora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173</TotalTime>
  <Words>458</Words>
  <Application>Microsoft Office PowerPoint</Application>
  <PresentationFormat>Předvádění na obrazovce (4:3)</PresentationFormat>
  <Paragraphs>88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kapradiny</vt:lpstr>
      <vt:lpstr>Snímek 2</vt:lpstr>
      <vt:lpstr>Stavba</vt:lpstr>
      <vt:lpstr>Rozmnožování</vt:lpstr>
      <vt:lpstr>Rozmnožování</vt:lpstr>
      <vt:lpstr>Nejběžnější zástupci</vt:lpstr>
      <vt:lpstr>Další zástupci</vt:lpstr>
      <vt:lpstr>Vytvoř dvojice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kapradiny</dc:title>
  <dc:creator>Martin</dc:creator>
  <cp:lastModifiedBy>Jirka</cp:lastModifiedBy>
  <cp:revision>32</cp:revision>
  <dcterms:created xsi:type="dcterms:W3CDTF">2013-03-09T22:14:18Z</dcterms:created>
  <dcterms:modified xsi:type="dcterms:W3CDTF">2013-03-20T16:13:59Z</dcterms:modified>
</cp:coreProperties>
</file>