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5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  <Default Extension="wdp" ContentType="image/vnd.ms-photo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56" r:id="rId3"/>
    <p:sldId id="258" r:id="rId4"/>
    <p:sldId id="259" r:id="rId5"/>
    <p:sldId id="263" r:id="rId6"/>
    <p:sldId id="264" r:id="rId7"/>
    <p:sldId id="261" r:id="rId8"/>
    <p:sldId id="260" r:id="rId9"/>
    <p:sldId id="262" r:id="rId10"/>
    <p:sldId id="265" r:id="rId11"/>
    <p:sldId id="266" r:id="rId12"/>
    <p:sldId id="267" r:id="rId13"/>
    <p:sldId id="268" r:id="rId14"/>
    <p:sldId id="271" r:id="rId15"/>
    <p:sldId id="269" r:id="rId16"/>
    <p:sldId id="270" r:id="rId17"/>
    <p:sldId id="272" r:id="rId18"/>
    <p:sldId id="273" r:id="rId19"/>
    <p:sldId id="274" r:id="rId20"/>
    <p:sldId id="275" r:id="rId21"/>
    <p:sldId id="257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73E1AC-FADD-4F5A-8F0A-1ADE99F4E3F2}" type="doc">
      <dgm:prSet loTypeId="urn:microsoft.com/office/officeart/2005/8/layout/hierarchy3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E0FFEA8-1F22-4420-BD51-33A80AB4FAFD}">
      <dgm:prSet phldrT="[Text]"/>
      <dgm:spPr/>
      <dgm:t>
        <a:bodyPr/>
        <a:lstStyle/>
        <a:p>
          <a:r>
            <a:rPr lang="cs-CZ" dirty="0" smtClean="0"/>
            <a:t>DÝCHACÍ CESTY</a:t>
          </a:r>
        </a:p>
      </dgm:t>
    </dgm:pt>
    <dgm:pt modelId="{1AADBD3E-FFFD-4B96-A8FF-1891119687FB}" type="parTrans" cxnId="{A97BA06A-BCDB-4A20-BF6C-3002B0554E1E}">
      <dgm:prSet/>
      <dgm:spPr/>
      <dgm:t>
        <a:bodyPr/>
        <a:lstStyle/>
        <a:p>
          <a:endParaRPr lang="cs-CZ"/>
        </a:p>
      </dgm:t>
    </dgm:pt>
    <dgm:pt modelId="{82642589-2289-4406-BBAD-AE61E1018B7A}" type="sibTrans" cxnId="{A97BA06A-BCDB-4A20-BF6C-3002B0554E1E}">
      <dgm:prSet/>
      <dgm:spPr/>
      <dgm:t>
        <a:bodyPr/>
        <a:lstStyle/>
        <a:p>
          <a:endParaRPr lang="cs-CZ"/>
        </a:p>
      </dgm:t>
    </dgm:pt>
    <dgm:pt modelId="{8BD7480B-98FE-48C4-99BC-629D69DA30D5}">
      <dgm:prSet phldrT="[Text]"/>
      <dgm:spPr/>
      <dgm:t>
        <a:bodyPr/>
        <a:lstStyle/>
        <a:p>
          <a:r>
            <a:rPr lang="cs-CZ" dirty="0" smtClean="0"/>
            <a:t>PLÍCE</a:t>
          </a:r>
          <a:endParaRPr lang="cs-CZ" dirty="0"/>
        </a:p>
      </dgm:t>
    </dgm:pt>
    <dgm:pt modelId="{DABAA378-0935-4BF9-80FE-4CE4354C1069}" type="parTrans" cxnId="{4ED2B48D-A5D0-4942-99A1-ABADBD96867B}">
      <dgm:prSet/>
      <dgm:spPr/>
      <dgm:t>
        <a:bodyPr/>
        <a:lstStyle/>
        <a:p>
          <a:endParaRPr lang="cs-CZ"/>
        </a:p>
      </dgm:t>
    </dgm:pt>
    <dgm:pt modelId="{7E6683E9-4BCE-4C51-A5C3-25D324F5C2A9}" type="sibTrans" cxnId="{4ED2B48D-A5D0-4942-99A1-ABADBD96867B}">
      <dgm:prSet/>
      <dgm:spPr/>
      <dgm:t>
        <a:bodyPr/>
        <a:lstStyle/>
        <a:p>
          <a:endParaRPr lang="cs-CZ"/>
        </a:p>
      </dgm:t>
    </dgm:pt>
    <dgm:pt modelId="{25BFE03A-41B7-4A1A-85C9-F3566BAD9F33}">
      <dgm:prSet/>
      <dgm:spPr/>
      <dgm:t>
        <a:bodyPr/>
        <a:lstStyle/>
        <a:p>
          <a:r>
            <a:rPr lang="cs-CZ" dirty="0" smtClean="0"/>
            <a:t>HORNÍ CESTY DÝCHACÍ</a:t>
          </a:r>
          <a:endParaRPr lang="cs-CZ" dirty="0"/>
        </a:p>
      </dgm:t>
    </dgm:pt>
    <dgm:pt modelId="{469DC72E-B7E9-45C8-A2EA-245C174C4641}" type="parTrans" cxnId="{5D4A9FE8-B4CA-4C52-92BC-72EEE3B18F51}">
      <dgm:prSet/>
      <dgm:spPr/>
      <dgm:t>
        <a:bodyPr/>
        <a:lstStyle/>
        <a:p>
          <a:endParaRPr lang="cs-CZ"/>
        </a:p>
      </dgm:t>
    </dgm:pt>
    <dgm:pt modelId="{414B073D-150D-4726-B35B-1909343A37E7}" type="sibTrans" cxnId="{5D4A9FE8-B4CA-4C52-92BC-72EEE3B18F51}">
      <dgm:prSet/>
      <dgm:spPr/>
      <dgm:t>
        <a:bodyPr/>
        <a:lstStyle/>
        <a:p>
          <a:endParaRPr lang="cs-CZ"/>
        </a:p>
      </dgm:t>
    </dgm:pt>
    <dgm:pt modelId="{472A25A0-7775-44ED-8B50-19DF707362EE}">
      <dgm:prSet/>
      <dgm:spPr/>
      <dgm:t>
        <a:bodyPr/>
        <a:lstStyle/>
        <a:p>
          <a:r>
            <a:rPr lang="cs-CZ" dirty="0" smtClean="0"/>
            <a:t>DOLNÍ CESTY DÝCHACÍ</a:t>
          </a:r>
          <a:endParaRPr lang="cs-CZ" dirty="0"/>
        </a:p>
      </dgm:t>
    </dgm:pt>
    <dgm:pt modelId="{47A5962E-B533-4F0D-80EC-4A9E5B605823}" type="parTrans" cxnId="{B098E705-18A1-4C84-AF7F-8361EEC23A2C}">
      <dgm:prSet/>
      <dgm:spPr/>
      <dgm:t>
        <a:bodyPr/>
        <a:lstStyle/>
        <a:p>
          <a:endParaRPr lang="cs-CZ"/>
        </a:p>
      </dgm:t>
    </dgm:pt>
    <dgm:pt modelId="{A0A6CC53-2F75-4063-A237-B8DF21DD2E29}" type="sibTrans" cxnId="{B098E705-18A1-4C84-AF7F-8361EEC23A2C}">
      <dgm:prSet/>
      <dgm:spPr/>
      <dgm:t>
        <a:bodyPr/>
        <a:lstStyle/>
        <a:p>
          <a:endParaRPr lang="cs-CZ"/>
        </a:p>
      </dgm:t>
    </dgm:pt>
    <dgm:pt modelId="{AC5617E4-F040-4495-92A5-1C24F9F9F5CC}" type="pres">
      <dgm:prSet presAssocID="{9973E1AC-FADD-4F5A-8F0A-1ADE99F4E3F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FDAF5AC-3DB9-49AD-8A60-B20B4974483D}" type="pres">
      <dgm:prSet presAssocID="{3E0FFEA8-1F22-4420-BD51-33A80AB4FAFD}" presName="root" presStyleCnt="0"/>
      <dgm:spPr/>
      <dgm:t>
        <a:bodyPr/>
        <a:lstStyle/>
        <a:p>
          <a:endParaRPr lang="cs-CZ"/>
        </a:p>
      </dgm:t>
    </dgm:pt>
    <dgm:pt modelId="{5D07A9E7-DC70-4C75-91FB-F000A7292D4B}" type="pres">
      <dgm:prSet presAssocID="{3E0FFEA8-1F22-4420-BD51-33A80AB4FAFD}" presName="rootComposite" presStyleCnt="0"/>
      <dgm:spPr/>
      <dgm:t>
        <a:bodyPr/>
        <a:lstStyle/>
        <a:p>
          <a:endParaRPr lang="cs-CZ"/>
        </a:p>
      </dgm:t>
    </dgm:pt>
    <dgm:pt modelId="{8992C295-75D0-40B5-B31B-7899EA20C90E}" type="pres">
      <dgm:prSet presAssocID="{3E0FFEA8-1F22-4420-BD51-33A80AB4FAFD}" presName="rootText" presStyleLbl="node1" presStyleIdx="0" presStyleCnt="2"/>
      <dgm:spPr/>
      <dgm:t>
        <a:bodyPr/>
        <a:lstStyle/>
        <a:p>
          <a:endParaRPr lang="cs-CZ"/>
        </a:p>
      </dgm:t>
    </dgm:pt>
    <dgm:pt modelId="{454AB89B-0A19-41A9-9EDC-93F6E94A5EE8}" type="pres">
      <dgm:prSet presAssocID="{3E0FFEA8-1F22-4420-BD51-33A80AB4FAFD}" presName="rootConnector" presStyleLbl="node1" presStyleIdx="0" presStyleCnt="2"/>
      <dgm:spPr/>
      <dgm:t>
        <a:bodyPr/>
        <a:lstStyle/>
        <a:p>
          <a:endParaRPr lang="cs-CZ"/>
        </a:p>
      </dgm:t>
    </dgm:pt>
    <dgm:pt modelId="{3F060462-DFA0-4379-9BB9-B57E49D5A70B}" type="pres">
      <dgm:prSet presAssocID="{3E0FFEA8-1F22-4420-BD51-33A80AB4FAFD}" presName="childShape" presStyleCnt="0"/>
      <dgm:spPr/>
      <dgm:t>
        <a:bodyPr/>
        <a:lstStyle/>
        <a:p>
          <a:endParaRPr lang="cs-CZ"/>
        </a:p>
      </dgm:t>
    </dgm:pt>
    <dgm:pt modelId="{C9A17015-007C-4130-8EC9-55235BA24AE6}" type="pres">
      <dgm:prSet presAssocID="{469DC72E-B7E9-45C8-A2EA-245C174C4641}" presName="Name13" presStyleLbl="parChTrans1D2" presStyleIdx="0" presStyleCnt="2"/>
      <dgm:spPr/>
      <dgm:t>
        <a:bodyPr/>
        <a:lstStyle/>
        <a:p>
          <a:endParaRPr lang="cs-CZ"/>
        </a:p>
      </dgm:t>
    </dgm:pt>
    <dgm:pt modelId="{2F335793-9FC0-42E6-ABBD-7256C8DDDF31}" type="pres">
      <dgm:prSet presAssocID="{25BFE03A-41B7-4A1A-85C9-F3566BAD9F33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135E5B-CD64-4A22-972C-8A98CD45BE1E}" type="pres">
      <dgm:prSet presAssocID="{47A5962E-B533-4F0D-80EC-4A9E5B605823}" presName="Name13" presStyleLbl="parChTrans1D2" presStyleIdx="1" presStyleCnt="2"/>
      <dgm:spPr/>
      <dgm:t>
        <a:bodyPr/>
        <a:lstStyle/>
        <a:p>
          <a:endParaRPr lang="cs-CZ"/>
        </a:p>
      </dgm:t>
    </dgm:pt>
    <dgm:pt modelId="{52F4A53C-4C86-4BDC-A255-D7E23FA6288E}" type="pres">
      <dgm:prSet presAssocID="{472A25A0-7775-44ED-8B50-19DF707362EE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0B8FB2-1145-4D59-91FB-C38ED4B0362F}" type="pres">
      <dgm:prSet presAssocID="{8BD7480B-98FE-48C4-99BC-629D69DA30D5}" presName="root" presStyleCnt="0"/>
      <dgm:spPr/>
      <dgm:t>
        <a:bodyPr/>
        <a:lstStyle/>
        <a:p>
          <a:endParaRPr lang="cs-CZ"/>
        </a:p>
      </dgm:t>
    </dgm:pt>
    <dgm:pt modelId="{3BA870B4-A24F-4CC9-8763-125CFC0340B7}" type="pres">
      <dgm:prSet presAssocID="{8BD7480B-98FE-48C4-99BC-629D69DA30D5}" presName="rootComposite" presStyleCnt="0"/>
      <dgm:spPr/>
      <dgm:t>
        <a:bodyPr/>
        <a:lstStyle/>
        <a:p>
          <a:endParaRPr lang="cs-CZ"/>
        </a:p>
      </dgm:t>
    </dgm:pt>
    <dgm:pt modelId="{3CE7673C-4B64-4711-89E9-C7A26B3E059B}" type="pres">
      <dgm:prSet presAssocID="{8BD7480B-98FE-48C4-99BC-629D69DA30D5}" presName="rootText" presStyleLbl="node1" presStyleIdx="1" presStyleCnt="2"/>
      <dgm:spPr/>
      <dgm:t>
        <a:bodyPr/>
        <a:lstStyle/>
        <a:p>
          <a:endParaRPr lang="cs-CZ"/>
        </a:p>
      </dgm:t>
    </dgm:pt>
    <dgm:pt modelId="{D1A670FA-CA98-4C9F-9B26-ABAAD88F9665}" type="pres">
      <dgm:prSet presAssocID="{8BD7480B-98FE-48C4-99BC-629D69DA30D5}" presName="rootConnector" presStyleLbl="node1" presStyleIdx="1" presStyleCnt="2"/>
      <dgm:spPr/>
      <dgm:t>
        <a:bodyPr/>
        <a:lstStyle/>
        <a:p>
          <a:endParaRPr lang="cs-CZ"/>
        </a:p>
      </dgm:t>
    </dgm:pt>
    <dgm:pt modelId="{F14734BA-EAE1-42EC-BE8D-AAADF2B3064B}" type="pres">
      <dgm:prSet presAssocID="{8BD7480B-98FE-48C4-99BC-629D69DA30D5}" presName="childShape" presStyleCnt="0"/>
      <dgm:spPr/>
      <dgm:t>
        <a:bodyPr/>
        <a:lstStyle/>
        <a:p>
          <a:endParaRPr lang="cs-CZ"/>
        </a:p>
      </dgm:t>
    </dgm:pt>
  </dgm:ptLst>
  <dgm:cxnLst>
    <dgm:cxn modelId="{BDA2A501-AE91-4487-826B-871FA96BA309}" type="presOf" srcId="{47A5962E-B533-4F0D-80EC-4A9E5B605823}" destId="{F7135E5B-CD64-4A22-972C-8A98CD45BE1E}" srcOrd="0" destOrd="0" presId="urn:microsoft.com/office/officeart/2005/8/layout/hierarchy3"/>
    <dgm:cxn modelId="{5D4A9FE8-B4CA-4C52-92BC-72EEE3B18F51}" srcId="{3E0FFEA8-1F22-4420-BD51-33A80AB4FAFD}" destId="{25BFE03A-41B7-4A1A-85C9-F3566BAD9F33}" srcOrd="0" destOrd="0" parTransId="{469DC72E-B7E9-45C8-A2EA-245C174C4641}" sibTransId="{414B073D-150D-4726-B35B-1909343A37E7}"/>
    <dgm:cxn modelId="{5AAFB1A8-DE1B-42D5-99AA-4F78995559FF}" type="presOf" srcId="{25BFE03A-41B7-4A1A-85C9-F3566BAD9F33}" destId="{2F335793-9FC0-42E6-ABBD-7256C8DDDF31}" srcOrd="0" destOrd="0" presId="urn:microsoft.com/office/officeart/2005/8/layout/hierarchy3"/>
    <dgm:cxn modelId="{F872761D-76D0-4E9B-9ECB-F5978F879F7B}" type="presOf" srcId="{8BD7480B-98FE-48C4-99BC-629D69DA30D5}" destId="{3CE7673C-4B64-4711-89E9-C7A26B3E059B}" srcOrd="0" destOrd="0" presId="urn:microsoft.com/office/officeart/2005/8/layout/hierarchy3"/>
    <dgm:cxn modelId="{9B7242C5-5B11-40BA-B396-3066EE2AC98A}" type="presOf" srcId="{472A25A0-7775-44ED-8B50-19DF707362EE}" destId="{52F4A53C-4C86-4BDC-A255-D7E23FA6288E}" srcOrd="0" destOrd="0" presId="urn:microsoft.com/office/officeart/2005/8/layout/hierarchy3"/>
    <dgm:cxn modelId="{F4A55317-D6C6-413F-960B-0F9A37BDB0DE}" type="presOf" srcId="{9973E1AC-FADD-4F5A-8F0A-1ADE99F4E3F2}" destId="{AC5617E4-F040-4495-92A5-1C24F9F9F5CC}" srcOrd="0" destOrd="0" presId="urn:microsoft.com/office/officeart/2005/8/layout/hierarchy3"/>
    <dgm:cxn modelId="{A97BA06A-BCDB-4A20-BF6C-3002B0554E1E}" srcId="{9973E1AC-FADD-4F5A-8F0A-1ADE99F4E3F2}" destId="{3E0FFEA8-1F22-4420-BD51-33A80AB4FAFD}" srcOrd="0" destOrd="0" parTransId="{1AADBD3E-FFFD-4B96-A8FF-1891119687FB}" sibTransId="{82642589-2289-4406-BBAD-AE61E1018B7A}"/>
    <dgm:cxn modelId="{38A6F3E8-E9C2-4F10-BC2E-D27303C5EA6B}" type="presOf" srcId="{3E0FFEA8-1F22-4420-BD51-33A80AB4FAFD}" destId="{8992C295-75D0-40B5-B31B-7899EA20C90E}" srcOrd="0" destOrd="0" presId="urn:microsoft.com/office/officeart/2005/8/layout/hierarchy3"/>
    <dgm:cxn modelId="{6F2DCD6B-CEFB-4205-9D05-479B13679521}" type="presOf" srcId="{469DC72E-B7E9-45C8-A2EA-245C174C4641}" destId="{C9A17015-007C-4130-8EC9-55235BA24AE6}" srcOrd="0" destOrd="0" presId="urn:microsoft.com/office/officeart/2005/8/layout/hierarchy3"/>
    <dgm:cxn modelId="{79692B7B-1866-4A16-A8AC-F718B0B36C24}" type="presOf" srcId="{8BD7480B-98FE-48C4-99BC-629D69DA30D5}" destId="{D1A670FA-CA98-4C9F-9B26-ABAAD88F9665}" srcOrd="1" destOrd="0" presId="urn:microsoft.com/office/officeart/2005/8/layout/hierarchy3"/>
    <dgm:cxn modelId="{0ADC012E-3EE6-4448-B88A-BB19B3C229F2}" type="presOf" srcId="{3E0FFEA8-1F22-4420-BD51-33A80AB4FAFD}" destId="{454AB89B-0A19-41A9-9EDC-93F6E94A5EE8}" srcOrd="1" destOrd="0" presId="urn:microsoft.com/office/officeart/2005/8/layout/hierarchy3"/>
    <dgm:cxn modelId="{B098E705-18A1-4C84-AF7F-8361EEC23A2C}" srcId="{3E0FFEA8-1F22-4420-BD51-33A80AB4FAFD}" destId="{472A25A0-7775-44ED-8B50-19DF707362EE}" srcOrd="1" destOrd="0" parTransId="{47A5962E-B533-4F0D-80EC-4A9E5B605823}" sibTransId="{A0A6CC53-2F75-4063-A237-B8DF21DD2E29}"/>
    <dgm:cxn modelId="{4ED2B48D-A5D0-4942-99A1-ABADBD96867B}" srcId="{9973E1AC-FADD-4F5A-8F0A-1ADE99F4E3F2}" destId="{8BD7480B-98FE-48C4-99BC-629D69DA30D5}" srcOrd="1" destOrd="0" parTransId="{DABAA378-0935-4BF9-80FE-4CE4354C1069}" sibTransId="{7E6683E9-4BCE-4C51-A5C3-25D324F5C2A9}"/>
    <dgm:cxn modelId="{5DC6E688-F790-4CD7-9D03-5332B8099A10}" type="presParOf" srcId="{AC5617E4-F040-4495-92A5-1C24F9F9F5CC}" destId="{6FDAF5AC-3DB9-49AD-8A60-B20B4974483D}" srcOrd="0" destOrd="0" presId="urn:microsoft.com/office/officeart/2005/8/layout/hierarchy3"/>
    <dgm:cxn modelId="{7DDB0B97-2A4E-44B3-965C-FC4375551336}" type="presParOf" srcId="{6FDAF5AC-3DB9-49AD-8A60-B20B4974483D}" destId="{5D07A9E7-DC70-4C75-91FB-F000A7292D4B}" srcOrd="0" destOrd="0" presId="urn:microsoft.com/office/officeart/2005/8/layout/hierarchy3"/>
    <dgm:cxn modelId="{268A6DED-65D9-499A-A51F-24D7DF734356}" type="presParOf" srcId="{5D07A9E7-DC70-4C75-91FB-F000A7292D4B}" destId="{8992C295-75D0-40B5-B31B-7899EA20C90E}" srcOrd="0" destOrd="0" presId="urn:microsoft.com/office/officeart/2005/8/layout/hierarchy3"/>
    <dgm:cxn modelId="{1757BF1B-CEDF-4DB5-8B7D-FA63EA73C0EC}" type="presParOf" srcId="{5D07A9E7-DC70-4C75-91FB-F000A7292D4B}" destId="{454AB89B-0A19-41A9-9EDC-93F6E94A5EE8}" srcOrd="1" destOrd="0" presId="urn:microsoft.com/office/officeart/2005/8/layout/hierarchy3"/>
    <dgm:cxn modelId="{28FA97B9-7C15-4666-98D0-744C3E23E546}" type="presParOf" srcId="{6FDAF5AC-3DB9-49AD-8A60-B20B4974483D}" destId="{3F060462-DFA0-4379-9BB9-B57E49D5A70B}" srcOrd="1" destOrd="0" presId="urn:microsoft.com/office/officeart/2005/8/layout/hierarchy3"/>
    <dgm:cxn modelId="{C6943BE5-672F-4323-B836-EC6F09A27726}" type="presParOf" srcId="{3F060462-DFA0-4379-9BB9-B57E49D5A70B}" destId="{C9A17015-007C-4130-8EC9-55235BA24AE6}" srcOrd="0" destOrd="0" presId="urn:microsoft.com/office/officeart/2005/8/layout/hierarchy3"/>
    <dgm:cxn modelId="{ABF390C3-557D-4519-B00C-B41873F2E872}" type="presParOf" srcId="{3F060462-DFA0-4379-9BB9-B57E49D5A70B}" destId="{2F335793-9FC0-42E6-ABBD-7256C8DDDF31}" srcOrd="1" destOrd="0" presId="urn:microsoft.com/office/officeart/2005/8/layout/hierarchy3"/>
    <dgm:cxn modelId="{F340CB3F-069E-49CB-BFD6-9B35A6162326}" type="presParOf" srcId="{3F060462-DFA0-4379-9BB9-B57E49D5A70B}" destId="{F7135E5B-CD64-4A22-972C-8A98CD45BE1E}" srcOrd="2" destOrd="0" presId="urn:microsoft.com/office/officeart/2005/8/layout/hierarchy3"/>
    <dgm:cxn modelId="{CAF7FA0E-7B4D-4DC0-91B8-2A24F81EE7FD}" type="presParOf" srcId="{3F060462-DFA0-4379-9BB9-B57E49D5A70B}" destId="{52F4A53C-4C86-4BDC-A255-D7E23FA6288E}" srcOrd="3" destOrd="0" presId="urn:microsoft.com/office/officeart/2005/8/layout/hierarchy3"/>
    <dgm:cxn modelId="{AEC88ACA-EBFC-4132-BDC3-9CE6AF08804F}" type="presParOf" srcId="{AC5617E4-F040-4495-92A5-1C24F9F9F5CC}" destId="{C30B8FB2-1145-4D59-91FB-C38ED4B0362F}" srcOrd="1" destOrd="0" presId="urn:microsoft.com/office/officeart/2005/8/layout/hierarchy3"/>
    <dgm:cxn modelId="{1F7CEF94-66D8-4EF5-8175-23FCF36A90BF}" type="presParOf" srcId="{C30B8FB2-1145-4D59-91FB-C38ED4B0362F}" destId="{3BA870B4-A24F-4CC9-8763-125CFC0340B7}" srcOrd="0" destOrd="0" presId="urn:microsoft.com/office/officeart/2005/8/layout/hierarchy3"/>
    <dgm:cxn modelId="{267F8D64-5719-4A6F-A8AB-0156DCCAB824}" type="presParOf" srcId="{3BA870B4-A24F-4CC9-8763-125CFC0340B7}" destId="{3CE7673C-4B64-4711-89E9-C7A26B3E059B}" srcOrd="0" destOrd="0" presId="urn:microsoft.com/office/officeart/2005/8/layout/hierarchy3"/>
    <dgm:cxn modelId="{65BFA99E-02BA-4BA2-B3EA-6F7260B79A6E}" type="presParOf" srcId="{3BA870B4-A24F-4CC9-8763-125CFC0340B7}" destId="{D1A670FA-CA98-4C9F-9B26-ABAAD88F9665}" srcOrd="1" destOrd="0" presId="urn:microsoft.com/office/officeart/2005/8/layout/hierarchy3"/>
    <dgm:cxn modelId="{8A5424DF-EC97-4AE0-8554-B9C4E0F9E488}" type="presParOf" srcId="{C30B8FB2-1145-4D59-91FB-C38ED4B0362F}" destId="{F14734BA-EAE1-42EC-BE8D-AAADF2B3064B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23A987-CD69-471D-AFAD-BF1E23357E03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AF936E-5DBA-4D5C-874D-7E1811624AAD}">
      <dgm:prSet phldrT="[Text]"/>
      <dgm:spPr/>
      <dgm:t>
        <a:bodyPr/>
        <a:lstStyle/>
        <a:p>
          <a:r>
            <a:rPr lang="cs-CZ" dirty="0" smtClean="0"/>
            <a:t>ÚSTNÍ DUTINA</a:t>
          </a:r>
          <a:endParaRPr lang="cs-CZ" dirty="0"/>
        </a:p>
      </dgm:t>
    </dgm:pt>
    <dgm:pt modelId="{BDEA16E3-6902-4927-9ECF-05C4C1123C4F}" type="parTrans" cxnId="{D580EA72-7756-4868-BAAD-9997C037A318}">
      <dgm:prSet/>
      <dgm:spPr/>
      <dgm:t>
        <a:bodyPr/>
        <a:lstStyle/>
        <a:p>
          <a:endParaRPr lang="cs-CZ"/>
        </a:p>
      </dgm:t>
    </dgm:pt>
    <dgm:pt modelId="{A844E155-DAB5-4AE8-89EC-3F2F59A21E5C}" type="sibTrans" cxnId="{D580EA72-7756-4868-BAAD-9997C037A318}">
      <dgm:prSet/>
      <dgm:spPr/>
      <dgm:t>
        <a:bodyPr/>
        <a:lstStyle/>
        <a:p>
          <a:endParaRPr lang="cs-CZ"/>
        </a:p>
      </dgm:t>
    </dgm:pt>
    <dgm:pt modelId="{A332F476-30EB-4ABB-9F85-B74595B503D9}">
      <dgm:prSet phldrT="[Text]"/>
      <dgm:spPr/>
      <dgm:t>
        <a:bodyPr/>
        <a:lstStyle/>
        <a:p>
          <a:r>
            <a:rPr lang="cs-CZ" dirty="0" smtClean="0"/>
            <a:t>PRŮDUŠINKY</a:t>
          </a:r>
          <a:endParaRPr lang="cs-CZ" dirty="0"/>
        </a:p>
      </dgm:t>
    </dgm:pt>
    <dgm:pt modelId="{8EB42CBF-272A-4043-AB60-B2290C212270}" type="parTrans" cxnId="{AB3064C5-19E8-4107-81DF-C468ACFD985B}">
      <dgm:prSet/>
      <dgm:spPr/>
      <dgm:t>
        <a:bodyPr/>
        <a:lstStyle/>
        <a:p>
          <a:endParaRPr lang="cs-CZ"/>
        </a:p>
      </dgm:t>
    </dgm:pt>
    <dgm:pt modelId="{F0D18DCA-E544-4206-BAF4-7D0CA02A27BE}" type="sibTrans" cxnId="{AB3064C5-19E8-4107-81DF-C468ACFD985B}">
      <dgm:prSet/>
      <dgm:spPr/>
      <dgm:t>
        <a:bodyPr/>
        <a:lstStyle/>
        <a:p>
          <a:endParaRPr lang="cs-CZ"/>
        </a:p>
      </dgm:t>
    </dgm:pt>
    <dgm:pt modelId="{194C43CB-C4A1-4B8D-8CFB-057B69CE1E7B}">
      <dgm:prSet phldrT="[Text]"/>
      <dgm:spPr/>
      <dgm:t>
        <a:bodyPr/>
        <a:lstStyle/>
        <a:p>
          <a:r>
            <a:rPr lang="cs-CZ" dirty="0" smtClean="0"/>
            <a:t>PLICNÍ SKLÍPKY</a:t>
          </a:r>
          <a:endParaRPr lang="cs-CZ" dirty="0"/>
        </a:p>
      </dgm:t>
    </dgm:pt>
    <dgm:pt modelId="{D3E3DDA4-D92F-4F28-B921-170E9C21C0E1}" type="parTrans" cxnId="{D8561B53-D566-4FA1-A942-8488ED44393C}">
      <dgm:prSet/>
      <dgm:spPr/>
      <dgm:t>
        <a:bodyPr/>
        <a:lstStyle/>
        <a:p>
          <a:endParaRPr lang="cs-CZ"/>
        </a:p>
      </dgm:t>
    </dgm:pt>
    <dgm:pt modelId="{13151DA2-4F17-4A2D-B4FA-D49ABAD6B1CE}" type="sibTrans" cxnId="{D8561B53-D566-4FA1-A942-8488ED44393C}">
      <dgm:prSet/>
      <dgm:spPr/>
      <dgm:t>
        <a:bodyPr/>
        <a:lstStyle/>
        <a:p>
          <a:endParaRPr lang="cs-CZ"/>
        </a:p>
      </dgm:t>
    </dgm:pt>
    <dgm:pt modelId="{48D0E14F-8C3E-4BF3-AD5D-11B54A097373}">
      <dgm:prSet phldrT="[Text]"/>
      <dgm:spPr/>
      <dgm:t>
        <a:bodyPr/>
        <a:lstStyle/>
        <a:p>
          <a:r>
            <a:rPr lang="cs-CZ" dirty="0" smtClean="0"/>
            <a:t>BRÁNICE</a:t>
          </a:r>
          <a:endParaRPr lang="cs-CZ" dirty="0"/>
        </a:p>
      </dgm:t>
    </dgm:pt>
    <dgm:pt modelId="{35E7DBFF-AC58-41A4-82A7-C3EA60B3BEEC}" type="parTrans" cxnId="{8211098C-75B2-46C2-8F1D-F19B5FDF49E7}">
      <dgm:prSet/>
      <dgm:spPr/>
      <dgm:t>
        <a:bodyPr/>
        <a:lstStyle/>
        <a:p>
          <a:endParaRPr lang="cs-CZ"/>
        </a:p>
      </dgm:t>
    </dgm:pt>
    <dgm:pt modelId="{FBF52391-86DC-4273-B1E9-BC55B7277A8B}" type="sibTrans" cxnId="{8211098C-75B2-46C2-8F1D-F19B5FDF49E7}">
      <dgm:prSet/>
      <dgm:spPr/>
      <dgm:t>
        <a:bodyPr/>
        <a:lstStyle/>
        <a:p>
          <a:endParaRPr lang="cs-CZ"/>
        </a:p>
      </dgm:t>
    </dgm:pt>
    <dgm:pt modelId="{E5E358EA-339B-4D21-98E8-A768936D6022}">
      <dgm:prSet phldrT="[Text]"/>
      <dgm:spPr/>
      <dgm:t>
        <a:bodyPr/>
        <a:lstStyle/>
        <a:p>
          <a:r>
            <a:rPr lang="cs-CZ" dirty="0" smtClean="0"/>
            <a:t>MEZIŽEBERNÍ SVALY</a:t>
          </a:r>
          <a:endParaRPr lang="cs-CZ" dirty="0"/>
        </a:p>
      </dgm:t>
    </dgm:pt>
    <dgm:pt modelId="{9CB5982D-C753-4023-BCAB-689489662CEC}" type="parTrans" cxnId="{8940CAEB-2843-4B46-A7FE-063E0635C669}">
      <dgm:prSet/>
      <dgm:spPr/>
      <dgm:t>
        <a:bodyPr/>
        <a:lstStyle/>
        <a:p>
          <a:endParaRPr lang="cs-CZ"/>
        </a:p>
      </dgm:t>
    </dgm:pt>
    <dgm:pt modelId="{0BE3DD7E-0EE9-4392-982E-6B7C028ACB32}" type="sibTrans" cxnId="{8940CAEB-2843-4B46-A7FE-063E0635C669}">
      <dgm:prSet/>
      <dgm:spPr/>
      <dgm:t>
        <a:bodyPr/>
        <a:lstStyle/>
        <a:p>
          <a:endParaRPr lang="cs-CZ"/>
        </a:p>
      </dgm:t>
    </dgm:pt>
    <dgm:pt modelId="{1561640B-86C2-40FC-80A0-6E327BF0D358}">
      <dgm:prSet/>
      <dgm:spPr/>
      <dgm:t>
        <a:bodyPr/>
        <a:lstStyle/>
        <a:p>
          <a:r>
            <a:rPr lang="cs-CZ" dirty="0" smtClean="0"/>
            <a:t>NOSNÍ DUTINA</a:t>
          </a:r>
          <a:endParaRPr lang="cs-CZ" dirty="0"/>
        </a:p>
      </dgm:t>
    </dgm:pt>
    <dgm:pt modelId="{1F5A112E-8C53-460F-84BF-AC63FC38A990}" type="parTrans" cxnId="{FB354756-FB70-4D2D-A3BE-F5B8D73E79FA}">
      <dgm:prSet/>
      <dgm:spPr/>
      <dgm:t>
        <a:bodyPr/>
        <a:lstStyle/>
        <a:p>
          <a:endParaRPr lang="cs-CZ"/>
        </a:p>
      </dgm:t>
    </dgm:pt>
    <dgm:pt modelId="{3158020D-C78E-4B91-9988-C4297C73DA3F}" type="sibTrans" cxnId="{FB354756-FB70-4D2D-A3BE-F5B8D73E79FA}">
      <dgm:prSet/>
      <dgm:spPr/>
      <dgm:t>
        <a:bodyPr/>
        <a:lstStyle/>
        <a:p>
          <a:endParaRPr lang="cs-CZ"/>
        </a:p>
      </dgm:t>
    </dgm:pt>
    <dgm:pt modelId="{C24A2337-85CC-440F-A5C1-6D42E79D2B9E}">
      <dgm:prSet/>
      <dgm:spPr/>
      <dgm:t>
        <a:bodyPr/>
        <a:lstStyle/>
        <a:p>
          <a:r>
            <a:rPr lang="cs-CZ" dirty="0" smtClean="0"/>
            <a:t>NOSOHLTAN</a:t>
          </a:r>
          <a:endParaRPr lang="cs-CZ" dirty="0"/>
        </a:p>
      </dgm:t>
    </dgm:pt>
    <dgm:pt modelId="{332CA675-DEDC-4928-B8D4-EC4E1E60C875}" type="parTrans" cxnId="{A29004DD-38CA-4380-8F63-D341ACB36FE1}">
      <dgm:prSet/>
      <dgm:spPr/>
      <dgm:t>
        <a:bodyPr/>
        <a:lstStyle/>
        <a:p>
          <a:endParaRPr lang="cs-CZ"/>
        </a:p>
      </dgm:t>
    </dgm:pt>
    <dgm:pt modelId="{269D8698-78A6-4ACC-B984-63BF0569B256}" type="sibTrans" cxnId="{A29004DD-38CA-4380-8F63-D341ACB36FE1}">
      <dgm:prSet/>
      <dgm:spPr/>
      <dgm:t>
        <a:bodyPr/>
        <a:lstStyle/>
        <a:p>
          <a:endParaRPr lang="cs-CZ"/>
        </a:p>
      </dgm:t>
    </dgm:pt>
    <dgm:pt modelId="{0DCDE2D8-D3FD-45B9-9BA2-962F0C5334A1}">
      <dgm:prSet/>
      <dgm:spPr/>
      <dgm:t>
        <a:bodyPr/>
        <a:lstStyle/>
        <a:p>
          <a:r>
            <a:rPr lang="cs-CZ" dirty="0" smtClean="0"/>
            <a:t>HRTAN</a:t>
          </a:r>
          <a:endParaRPr lang="cs-CZ" dirty="0"/>
        </a:p>
      </dgm:t>
    </dgm:pt>
    <dgm:pt modelId="{814C8612-5C69-4BB7-AFAA-25577BCB9526}" type="parTrans" cxnId="{3139B65D-C605-4E97-B15A-90E673909C57}">
      <dgm:prSet/>
      <dgm:spPr/>
      <dgm:t>
        <a:bodyPr/>
        <a:lstStyle/>
        <a:p>
          <a:endParaRPr lang="cs-CZ"/>
        </a:p>
      </dgm:t>
    </dgm:pt>
    <dgm:pt modelId="{A0AA1A43-7EE7-4606-AA76-ADF4949AF2E5}" type="sibTrans" cxnId="{3139B65D-C605-4E97-B15A-90E673909C57}">
      <dgm:prSet/>
      <dgm:spPr/>
      <dgm:t>
        <a:bodyPr/>
        <a:lstStyle/>
        <a:p>
          <a:endParaRPr lang="cs-CZ"/>
        </a:p>
      </dgm:t>
    </dgm:pt>
    <dgm:pt modelId="{5AC8309B-1BCC-44CB-BB9F-061CF691C294}">
      <dgm:prSet/>
      <dgm:spPr/>
      <dgm:t>
        <a:bodyPr/>
        <a:lstStyle/>
        <a:p>
          <a:r>
            <a:rPr lang="cs-CZ" dirty="0" smtClean="0"/>
            <a:t>PRŮDUŠNICE</a:t>
          </a:r>
          <a:endParaRPr lang="cs-CZ" dirty="0"/>
        </a:p>
      </dgm:t>
    </dgm:pt>
    <dgm:pt modelId="{6C97EB8B-BD56-44E7-89F9-FBF34878B1FF}" type="parTrans" cxnId="{5A419A8A-3055-4699-962E-37A652C31324}">
      <dgm:prSet/>
      <dgm:spPr/>
      <dgm:t>
        <a:bodyPr/>
        <a:lstStyle/>
        <a:p>
          <a:endParaRPr lang="cs-CZ"/>
        </a:p>
      </dgm:t>
    </dgm:pt>
    <dgm:pt modelId="{D667E93B-B4E6-44A9-83CD-9A71DCAF37BA}" type="sibTrans" cxnId="{5A419A8A-3055-4699-962E-37A652C31324}">
      <dgm:prSet/>
      <dgm:spPr/>
      <dgm:t>
        <a:bodyPr/>
        <a:lstStyle/>
        <a:p>
          <a:endParaRPr lang="cs-CZ"/>
        </a:p>
      </dgm:t>
    </dgm:pt>
    <dgm:pt modelId="{152D5895-D671-41CC-BDC9-84C90A545004}">
      <dgm:prSet/>
      <dgm:spPr/>
      <dgm:t>
        <a:bodyPr/>
        <a:lstStyle/>
        <a:p>
          <a:r>
            <a:rPr lang="cs-CZ" dirty="0" smtClean="0"/>
            <a:t>PRŮDUŠKY</a:t>
          </a:r>
          <a:endParaRPr lang="cs-CZ" dirty="0"/>
        </a:p>
      </dgm:t>
    </dgm:pt>
    <dgm:pt modelId="{97DDE7F4-C959-4FFE-927A-26B812C97019}" type="parTrans" cxnId="{506B4CB9-CFC6-4776-822C-EFCE314C2DEA}">
      <dgm:prSet/>
      <dgm:spPr/>
      <dgm:t>
        <a:bodyPr/>
        <a:lstStyle/>
        <a:p>
          <a:endParaRPr lang="cs-CZ"/>
        </a:p>
      </dgm:t>
    </dgm:pt>
    <dgm:pt modelId="{FDD283A2-40FC-4BE6-84B9-84842AD13643}" type="sibTrans" cxnId="{506B4CB9-CFC6-4776-822C-EFCE314C2DEA}">
      <dgm:prSet/>
      <dgm:spPr/>
      <dgm:t>
        <a:bodyPr/>
        <a:lstStyle/>
        <a:p>
          <a:endParaRPr lang="cs-CZ"/>
        </a:p>
      </dgm:t>
    </dgm:pt>
    <dgm:pt modelId="{D82DD1A2-94C9-4290-8024-7F0A7CD3B231}" type="pres">
      <dgm:prSet presAssocID="{1623A987-CD69-471D-AFAD-BF1E23357E0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722BC9A-F7C5-4EC4-ADFC-D27D046AB4F4}" type="pres">
      <dgm:prSet presAssocID="{87AF936E-5DBA-4D5C-874D-7E1811624AAD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175595-1AB2-43B0-832A-8DFD397F0C9F}" type="pres">
      <dgm:prSet presAssocID="{A844E155-DAB5-4AE8-89EC-3F2F59A21E5C}" presName="sibTrans" presStyleCnt="0"/>
      <dgm:spPr/>
    </dgm:pt>
    <dgm:pt modelId="{8EA92F65-B4F9-49BF-88E7-31E568B615F7}" type="pres">
      <dgm:prSet presAssocID="{1561640B-86C2-40FC-80A0-6E327BF0D358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A5CF44-2809-464F-93A5-86306C7D872B}" type="pres">
      <dgm:prSet presAssocID="{3158020D-C78E-4B91-9988-C4297C73DA3F}" presName="sibTrans" presStyleCnt="0"/>
      <dgm:spPr/>
    </dgm:pt>
    <dgm:pt modelId="{25C2F8D1-1C84-4EBA-890E-4855D00D03CE}" type="pres">
      <dgm:prSet presAssocID="{C24A2337-85CC-440F-A5C1-6D42E79D2B9E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006138-21B0-4F30-8FA2-571201E33F17}" type="pres">
      <dgm:prSet presAssocID="{269D8698-78A6-4ACC-B984-63BF0569B256}" presName="sibTrans" presStyleCnt="0"/>
      <dgm:spPr/>
    </dgm:pt>
    <dgm:pt modelId="{E5A0BB68-E727-4C06-8074-6A74BBF1A2CF}" type="pres">
      <dgm:prSet presAssocID="{0DCDE2D8-D3FD-45B9-9BA2-962F0C5334A1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FD39F1-48FF-4D1C-8B9D-FAF1FB695D2E}" type="pres">
      <dgm:prSet presAssocID="{A0AA1A43-7EE7-4606-AA76-ADF4949AF2E5}" presName="sibTrans" presStyleCnt="0"/>
      <dgm:spPr/>
    </dgm:pt>
    <dgm:pt modelId="{40D44841-CB70-4A6B-B7A3-345868C192C6}" type="pres">
      <dgm:prSet presAssocID="{5AC8309B-1BCC-44CB-BB9F-061CF691C294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61BDA8-CBE4-436D-82D6-F9405A01E7F4}" type="pres">
      <dgm:prSet presAssocID="{D667E93B-B4E6-44A9-83CD-9A71DCAF37BA}" presName="sibTrans" presStyleCnt="0"/>
      <dgm:spPr/>
    </dgm:pt>
    <dgm:pt modelId="{00EEA811-A1A5-4398-AAA4-C5A08D10191C}" type="pres">
      <dgm:prSet presAssocID="{152D5895-D671-41CC-BDC9-84C90A545004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0D8B76-6D29-4111-84F7-13D711AA4388}" type="pres">
      <dgm:prSet presAssocID="{FDD283A2-40FC-4BE6-84B9-84842AD13643}" presName="sibTrans" presStyleCnt="0"/>
      <dgm:spPr/>
    </dgm:pt>
    <dgm:pt modelId="{365F227F-1CEC-449C-AC95-8A778441BBDD}" type="pres">
      <dgm:prSet presAssocID="{A332F476-30EB-4ABB-9F85-B74595B503D9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9F72B-0FFF-4436-98CB-156740626BEC}" type="pres">
      <dgm:prSet presAssocID="{F0D18DCA-E544-4206-BAF4-7D0CA02A27BE}" presName="sibTrans" presStyleCnt="0"/>
      <dgm:spPr/>
    </dgm:pt>
    <dgm:pt modelId="{CAF8CABF-CAFB-49E3-8FB1-FC6E2FE6D36E}" type="pres">
      <dgm:prSet presAssocID="{194C43CB-C4A1-4B8D-8CFB-057B69CE1E7B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FD21AA-4D0D-4A7A-A18F-C9DF4EB900DA}" type="pres">
      <dgm:prSet presAssocID="{13151DA2-4F17-4A2D-B4FA-D49ABAD6B1CE}" presName="sibTrans" presStyleCnt="0"/>
      <dgm:spPr/>
    </dgm:pt>
    <dgm:pt modelId="{34B6B13C-66A4-4993-A9B0-D2103E8AFDD1}" type="pres">
      <dgm:prSet presAssocID="{48D0E14F-8C3E-4BF3-AD5D-11B54A097373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C7843B-67F1-4F57-ACA8-C0AD278AC5FC}" type="pres">
      <dgm:prSet presAssocID="{FBF52391-86DC-4273-B1E9-BC55B7277A8B}" presName="sibTrans" presStyleCnt="0"/>
      <dgm:spPr/>
    </dgm:pt>
    <dgm:pt modelId="{F1E673FD-F56F-4168-B243-E6FF3871A956}" type="pres">
      <dgm:prSet presAssocID="{E5E358EA-339B-4D21-98E8-A768936D6022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3064C5-19E8-4107-81DF-C468ACFD985B}" srcId="{1623A987-CD69-471D-AFAD-BF1E23357E03}" destId="{A332F476-30EB-4ABB-9F85-B74595B503D9}" srcOrd="6" destOrd="0" parTransId="{8EB42CBF-272A-4043-AB60-B2290C212270}" sibTransId="{F0D18DCA-E544-4206-BAF4-7D0CA02A27BE}"/>
    <dgm:cxn modelId="{D580EA72-7756-4868-BAAD-9997C037A318}" srcId="{1623A987-CD69-471D-AFAD-BF1E23357E03}" destId="{87AF936E-5DBA-4D5C-874D-7E1811624AAD}" srcOrd="0" destOrd="0" parTransId="{BDEA16E3-6902-4927-9ECF-05C4C1123C4F}" sibTransId="{A844E155-DAB5-4AE8-89EC-3F2F59A21E5C}"/>
    <dgm:cxn modelId="{506B4CB9-CFC6-4776-822C-EFCE314C2DEA}" srcId="{1623A987-CD69-471D-AFAD-BF1E23357E03}" destId="{152D5895-D671-41CC-BDC9-84C90A545004}" srcOrd="5" destOrd="0" parTransId="{97DDE7F4-C959-4FFE-927A-26B812C97019}" sibTransId="{FDD283A2-40FC-4BE6-84B9-84842AD13643}"/>
    <dgm:cxn modelId="{D512AC89-6599-4DF7-82D3-5BB3842219BB}" type="presOf" srcId="{5AC8309B-1BCC-44CB-BB9F-061CF691C294}" destId="{40D44841-CB70-4A6B-B7A3-345868C192C6}" srcOrd="0" destOrd="0" presId="urn:microsoft.com/office/officeart/2005/8/layout/default#1"/>
    <dgm:cxn modelId="{46459B77-9B3B-4400-91FA-5F4A1B3F6AFB}" type="presOf" srcId="{152D5895-D671-41CC-BDC9-84C90A545004}" destId="{00EEA811-A1A5-4398-AAA4-C5A08D10191C}" srcOrd="0" destOrd="0" presId="urn:microsoft.com/office/officeart/2005/8/layout/default#1"/>
    <dgm:cxn modelId="{FBA7DF45-9B14-472D-8BA5-0A4FFCF8C9AA}" type="presOf" srcId="{1623A987-CD69-471D-AFAD-BF1E23357E03}" destId="{D82DD1A2-94C9-4290-8024-7F0A7CD3B231}" srcOrd="0" destOrd="0" presId="urn:microsoft.com/office/officeart/2005/8/layout/default#1"/>
    <dgm:cxn modelId="{86B75E20-CF6A-4BDF-A5E6-DB89A525489B}" type="presOf" srcId="{48D0E14F-8C3E-4BF3-AD5D-11B54A097373}" destId="{34B6B13C-66A4-4993-A9B0-D2103E8AFDD1}" srcOrd="0" destOrd="0" presId="urn:microsoft.com/office/officeart/2005/8/layout/default#1"/>
    <dgm:cxn modelId="{EB1A8A6B-E59B-428C-BF0D-A3EC4AE552ED}" type="presOf" srcId="{C24A2337-85CC-440F-A5C1-6D42E79D2B9E}" destId="{25C2F8D1-1C84-4EBA-890E-4855D00D03CE}" srcOrd="0" destOrd="0" presId="urn:microsoft.com/office/officeart/2005/8/layout/default#1"/>
    <dgm:cxn modelId="{B58EC5E2-A7B7-4F29-9B0E-4D9E3DDE0A01}" type="presOf" srcId="{A332F476-30EB-4ABB-9F85-B74595B503D9}" destId="{365F227F-1CEC-449C-AC95-8A778441BBDD}" srcOrd="0" destOrd="0" presId="urn:microsoft.com/office/officeart/2005/8/layout/default#1"/>
    <dgm:cxn modelId="{8940CAEB-2843-4B46-A7FE-063E0635C669}" srcId="{1623A987-CD69-471D-AFAD-BF1E23357E03}" destId="{E5E358EA-339B-4D21-98E8-A768936D6022}" srcOrd="9" destOrd="0" parTransId="{9CB5982D-C753-4023-BCAB-689489662CEC}" sibTransId="{0BE3DD7E-0EE9-4392-982E-6B7C028ACB32}"/>
    <dgm:cxn modelId="{5A419A8A-3055-4699-962E-37A652C31324}" srcId="{1623A987-CD69-471D-AFAD-BF1E23357E03}" destId="{5AC8309B-1BCC-44CB-BB9F-061CF691C294}" srcOrd="4" destOrd="0" parTransId="{6C97EB8B-BD56-44E7-89F9-FBF34878B1FF}" sibTransId="{D667E93B-B4E6-44A9-83CD-9A71DCAF37BA}"/>
    <dgm:cxn modelId="{024BE1F6-4E06-4892-A01A-C1F260758975}" type="presOf" srcId="{0DCDE2D8-D3FD-45B9-9BA2-962F0C5334A1}" destId="{E5A0BB68-E727-4C06-8074-6A74BBF1A2CF}" srcOrd="0" destOrd="0" presId="urn:microsoft.com/office/officeart/2005/8/layout/default#1"/>
    <dgm:cxn modelId="{F673BD2A-D4E2-4854-B7CD-81DF0DDEF86D}" type="presOf" srcId="{E5E358EA-339B-4D21-98E8-A768936D6022}" destId="{F1E673FD-F56F-4168-B243-E6FF3871A956}" srcOrd="0" destOrd="0" presId="urn:microsoft.com/office/officeart/2005/8/layout/default#1"/>
    <dgm:cxn modelId="{FB354756-FB70-4D2D-A3BE-F5B8D73E79FA}" srcId="{1623A987-CD69-471D-AFAD-BF1E23357E03}" destId="{1561640B-86C2-40FC-80A0-6E327BF0D358}" srcOrd="1" destOrd="0" parTransId="{1F5A112E-8C53-460F-84BF-AC63FC38A990}" sibTransId="{3158020D-C78E-4B91-9988-C4297C73DA3F}"/>
    <dgm:cxn modelId="{D8561B53-D566-4FA1-A942-8488ED44393C}" srcId="{1623A987-CD69-471D-AFAD-BF1E23357E03}" destId="{194C43CB-C4A1-4B8D-8CFB-057B69CE1E7B}" srcOrd="7" destOrd="0" parTransId="{D3E3DDA4-D92F-4F28-B921-170E9C21C0E1}" sibTransId="{13151DA2-4F17-4A2D-B4FA-D49ABAD6B1CE}"/>
    <dgm:cxn modelId="{EA795EDB-8068-4F13-99FB-F11844D682CD}" type="presOf" srcId="{194C43CB-C4A1-4B8D-8CFB-057B69CE1E7B}" destId="{CAF8CABF-CAFB-49E3-8FB1-FC6E2FE6D36E}" srcOrd="0" destOrd="0" presId="urn:microsoft.com/office/officeart/2005/8/layout/default#1"/>
    <dgm:cxn modelId="{00928DD7-6C74-402E-A41C-6AFEA9B695C9}" type="presOf" srcId="{87AF936E-5DBA-4D5C-874D-7E1811624AAD}" destId="{B722BC9A-F7C5-4EC4-ADFC-D27D046AB4F4}" srcOrd="0" destOrd="0" presId="urn:microsoft.com/office/officeart/2005/8/layout/default#1"/>
    <dgm:cxn modelId="{8211098C-75B2-46C2-8F1D-F19B5FDF49E7}" srcId="{1623A987-CD69-471D-AFAD-BF1E23357E03}" destId="{48D0E14F-8C3E-4BF3-AD5D-11B54A097373}" srcOrd="8" destOrd="0" parTransId="{35E7DBFF-AC58-41A4-82A7-C3EA60B3BEEC}" sibTransId="{FBF52391-86DC-4273-B1E9-BC55B7277A8B}"/>
    <dgm:cxn modelId="{A29004DD-38CA-4380-8F63-D341ACB36FE1}" srcId="{1623A987-CD69-471D-AFAD-BF1E23357E03}" destId="{C24A2337-85CC-440F-A5C1-6D42E79D2B9E}" srcOrd="2" destOrd="0" parTransId="{332CA675-DEDC-4928-B8D4-EC4E1E60C875}" sibTransId="{269D8698-78A6-4ACC-B984-63BF0569B256}"/>
    <dgm:cxn modelId="{3139B65D-C605-4E97-B15A-90E673909C57}" srcId="{1623A987-CD69-471D-AFAD-BF1E23357E03}" destId="{0DCDE2D8-D3FD-45B9-9BA2-962F0C5334A1}" srcOrd="3" destOrd="0" parTransId="{814C8612-5C69-4BB7-AFAA-25577BCB9526}" sibTransId="{A0AA1A43-7EE7-4606-AA76-ADF4949AF2E5}"/>
    <dgm:cxn modelId="{F3584EB7-1699-4DAD-8A0B-B78093F7B37E}" type="presOf" srcId="{1561640B-86C2-40FC-80A0-6E327BF0D358}" destId="{8EA92F65-B4F9-49BF-88E7-31E568B615F7}" srcOrd="0" destOrd="0" presId="urn:microsoft.com/office/officeart/2005/8/layout/default#1"/>
    <dgm:cxn modelId="{63F5DE99-83E1-4AC0-92C3-71579841E28E}" type="presParOf" srcId="{D82DD1A2-94C9-4290-8024-7F0A7CD3B231}" destId="{B722BC9A-F7C5-4EC4-ADFC-D27D046AB4F4}" srcOrd="0" destOrd="0" presId="urn:microsoft.com/office/officeart/2005/8/layout/default#1"/>
    <dgm:cxn modelId="{A723CD94-B75A-4703-AF69-DA968CE33587}" type="presParOf" srcId="{D82DD1A2-94C9-4290-8024-7F0A7CD3B231}" destId="{47175595-1AB2-43B0-832A-8DFD397F0C9F}" srcOrd="1" destOrd="0" presId="urn:microsoft.com/office/officeart/2005/8/layout/default#1"/>
    <dgm:cxn modelId="{D24C3358-2F20-4D2B-819A-757970B88A55}" type="presParOf" srcId="{D82DD1A2-94C9-4290-8024-7F0A7CD3B231}" destId="{8EA92F65-B4F9-49BF-88E7-31E568B615F7}" srcOrd="2" destOrd="0" presId="urn:microsoft.com/office/officeart/2005/8/layout/default#1"/>
    <dgm:cxn modelId="{43E7E42E-D65A-4032-BFC5-585108A387C3}" type="presParOf" srcId="{D82DD1A2-94C9-4290-8024-7F0A7CD3B231}" destId="{1EA5CF44-2809-464F-93A5-86306C7D872B}" srcOrd="3" destOrd="0" presId="urn:microsoft.com/office/officeart/2005/8/layout/default#1"/>
    <dgm:cxn modelId="{656B70CA-BE88-4B2C-8BAA-202958D68F10}" type="presParOf" srcId="{D82DD1A2-94C9-4290-8024-7F0A7CD3B231}" destId="{25C2F8D1-1C84-4EBA-890E-4855D00D03CE}" srcOrd="4" destOrd="0" presId="urn:microsoft.com/office/officeart/2005/8/layout/default#1"/>
    <dgm:cxn modelId="{3683446A-1003-4DA2-8C79-51DC43B72C4B}" type="presParOf" srcId="{D82DD1A2-94C9-4290-8024-7F0A7CD3B231}" destId="{F3006138-21B0-4F30-8FA2-571201E33F17}" srcOrd="5" destOrd="0" presId="urn:microsoft.com/office/officeart/2005/8/layout/default#1"/>
    <dgm:cxn modelId="{BFE26107-0AD6-4612-A844-CFCD0594A72C}" type="presParOf" srcId="{D82DD1A2-94C9-4290-8024-7F0A7CD3B231}" destId="{E5A0BB68-E727-4C06-8074-6A74BBF1A2CF}" srcOrd="6" destOrd="0" presId="urn:microsoft.com/office/officeart/2005/8/layout/default#1"/>
    <dgm:cxn modelId="{88597A8F-1727-4F19-BA70-633A31239AC4}" type="presParOf" srcId="{D82DD1A2-94C9-4290-8024-7F0A7CD3B231}" destId="{DBFD39F1-48FF-4D1C-8B9D-FAF1FB695D2E}" srcOrd="7" destOrd="0" presId="urn:microsoft.com/office/officeart/2005/8/layout/default#1"/>
    <dgm:cxn modelId="{84B40478-C008-45E8-8779-ECB9FF108D4C}" type="presParOf" srcId="{D82DD1A2-94C9-4290-8024-7F0A7CD3B231}" destId="{40D44841-CB70-4A6B-B7A3-345868C192C6}" srcOrd="8" destOrd="0" presId="urn:microsoft.com/office/officeart/2005/8/layout/default#1"/>
    <dgm:cxn modelId="{A7A3B086-3943-4648-8A89-3145450C5660}" type="presParOf" srcId="{D82DD1A2-94C9-4290-8024-7F0A7CD3B231}" destId="{0861BDA8-CBE4-436D-82D6-F9405A01E7F4}" srcOrd="9" destOrd="0" presId="urn:microsoft.com/office/officeart/2005/8/layout/default#1"/>
    <dgm:cxn modelId="{3433860D-402B-45BF-97A2-B535605151F7}" type="presParOf" srcId="{D82DD1A2-94C9-4290-8024-7F0A7CD3B231}" destId="{00EEA811-A1A5-4398-AAA4-C5A08D10191C}" srcOrd="10" destOrd="0" presId="urn:microsoft.com/office/officeart/2005/8/layout/default#1"/>
    <dgm:cxn modelId="{51F4CAA2-BB63-40AB-B310-B7A843349D30}" type="presParOf" srcId="{D82DD1A2-94C9-4290-8024-7F0A7CD3B231}" destId="{880D8B76-6D29-4111-84F7-13D711AA4388}" srcOrd="11" destOrd="0" presId="urn:microsoft.com/office/officeart/2005/8/layout/default#1"/>
    <dgm:cxn modelId="{F69168D5-10D1-44DE-B7BA-31FC1FDA1EE7}" type="presParOf" srcId="{D82DD1A2-94C9-4290-8024-7F0A7CD3B231}" destId="{365F227F-1CEC-449C-AC95-8A778441BBDD}" srcOrd="12" destOrd="0" presId="urn:microsoft.com/office/officeart/2005/8/layout/default#1"/>
    <dgm:cxn modelId="{65111182-0257-401C-8DCF-6CE342C1FF8E}" type="presParOf" srcId="{D82DD1A2-94C9-4290-8024-7F0A7CD3B231}" destId="{0E29F72B-0FFF-4436-98CB-156740626BEC}" srcOrd="13" destOrd="0" presId="urn:microsoft.com/office/officeart/2005/8/layout/default#1"/>
    <dgm:cxn modelId="{EFD9D3A2-3FFE-428E-9D6B-86D54F2011F7}" type="presParOf" srcId="{D82DD1A2-94C9-4290-8024-7F0A7CD3B231}" destId="{CAF8CABF-CAFB-49E3-8FB1-FC6E2FE6D36E}" srcOrd="14" destOrd="0" presId="urn:microsoft.com/office/officeart/2005/8/layout/default#1"/>
    <dgm:cxn modelId="{111147C6-871F-44E6-A7BD-983A51F49CA2}" type="presParOf" srcId="{D82DD1A2-94C9-4290-8024-7F0A7CD3B231}" destId="{95FD21AA-4D0D-4A7A-A18F-C9DF4EB900DA}" srcOrd="15" destOrd="0" presId="urn:microsoft.com/office/officeart/2005/8/layout/default#1"/>
    <dgm:cxn modelId="{ED18702E-B71B-4D65-AAF2-97A7CC533F0B}" type="presParOf" srcId="{D82DD1A2-94C9-4290-8024-7F0A7CD3B231}" destId="{34B6B13C-66A4-4993-A9B0-D2103E8AFDD1}" srcOrd="16" destOrd="0" presId="urn:microsoft.com/office/officeart/2005/8/layout/default#1"/>
    <dgm:cxn modelId="{7B4932E4-6E4F-406F-9069-3DBD1901CF12}" type="presParOf" srcId="{D82DD1A2-94C9-4290-8024-7F0A7CD3B231}" destId="{21C7843B-67F1-4F57-ACA8-C0AD278AC5FC}" srcOrd="17" destOrd="0" presId="urn:microsoft.com/office/officeart/2005/8/layout/default#1"/>
    <dgm:cxn modelId="{D766EC36-75EF-4049-87D9-FF56AA8AFA7B}" type="presParOf" srcId="{D82DD1A2-94C9-4290-8024-7F0A7CD3B231}" destId="{F1E673FD-F56F-4168-B243-E6FF3871A956}" srcOrd="1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817C3A-9037-49C3-B279-FE0DE5C874E4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F4B417-F8AB-40E8-906D-DCDCB0E36CF4}">
      <dgm:prSet phldrT="[Text]"/>
      <dgm:spPr/>
      <dgm:t>
        <a:bodyPr/>
        <a:lstStyle/>
        <a:p>
          <a:r>
            <a:rPr lang="cs-CZ" dirty="0" smtClean="0"/>
            <a:t>DUTINA NOSNÍ</a:t>
          </a:r>
          <a:endParaRPr lang="cs-CZ" dirty="0"/>
        </a:p>
      </dgm:t>
    </dgm:pt>
    <dgm:pt modelId="{968ABDF1-C373-4FAE-991E-92F67FD3DEF2}" type="parTrans" cxnId="{A236399F-51E6-4B71-8C35-4BC17DFFD9CF}">
      <dgm:prSet/>
      <dgm:spPr/>
      <dgm:t>
        <a:bodyPr/>
        <a:lstStyle/>
        <a:p>
          <a:endParaRPr lang="cs-CZ"/>
        </a:p>
      </dgm:t>
    </dgm:pt>
    <dgm:pt modelId="{311A737D-228D-4C6E-853F-11F9A8D2E685}" type="sibTrans" cxnId="{A236399F-51E6-4B71-8C35-4BC17DFFD9CF}">
      <dgm:prSet/>
      <dgm:spPr/>
      <dgm:t>
        <a:bodyPr/>
        <a:lstStyle/>
        <a:p>
          <a:endParaRPr lang="cs-CZ"/>
        </a:p>
      </dgm:t>
    </dgm:pt>
    <dgm:pt modelId="{B9225154-8F7A-444B-8508-74E900E7B4A6}">
      <dgm:prSet phldrT="[Text]"/>
      <dgm:spPr/>
      <dgm:t>
        <a:bodyPr/>
        <a:lstStyle/>
        <a:p>
          <a:r>
            <a:rPr lang="cs-CZ" dirty="0" smtClean="0"/>
            <a:t>DUTINA ÚSTNÍ</a:t>
          </a:r>
          <a:endParaRPr lang="cs-CZ" dirty="0"/>
        </a:p>
      </dgm:t>
    </dgm:pt>
    <dgm:pt modelId="{DC0DD2A9-0ACB-4E46-82B4-36618043B101}" type="parTrans" cxnId="{1FA6D6E4-8A92-440B-AFE5-25C3EAB8F830}">
      <dgm:prSet/>
      <dgm:spPr/>
      <dgm:t>
        <a:bodyPr/>
        <a:lstStyle/>
        <a:p>
          <a:endParaRPr lang="cs-CZ"/>
        </a:p>
      </dgm:t>
    </dgm:pt>
    <dgm:pt modelId="{D02E0BFC-FED5-4728-909E-53977AB8FCB7}" type="sibTrans" cxnId="{1FA6D6E4-8A92-440B-AFE5-25C3EAB8F830}">
      <dgm:prSet/>
      <dgm:spPr/>
      <dgm:t>
        <a:bodyPr/>
        <a:lstStyle/>
        <a:p>
          <a:endParaRPr lang="cs-CZ"/>
        </a:p>
      </dgm:t>
    </dgm:pt>
    <dgm:pt modelId="{B1361D13-7855-4E0F-9B66-9839090B0A77}">
      <dgm:prSet phldrT="[Text]"/>
      <dgm:spPr/>
      <dgm:t>
        <a:bodyPr/>
        <a:lstStyle/>
        <a:p>
          <a:r>
            <a:rPr lang="cs-CZ" dirty="0" smtClean="0"/>
            <a:t>NOSOHLTAN</a:t>
          </a:r>
          <a:endParaRPr lang="cs-CZ" dirty="0"/>
        </a:p>
      </dgm:t>
    </dgm:pt>
    <dgm:pt modelId="{476A1E9C-9281-4526-8897-AAFE1D966521}" type="parTrans" cxnId="{2A2C56E4-15F6-4ABD-A974-26F034E6FF44}">
      <dgm:prSet/>
      <dgm:spPr/>
      <dgm:t>
        <a:bodyPr/>
        <a:lstStyle/>
        <a:p>
          <a:endParaRPr lang="cs-CZ"/>
        </a:p>
      </dgm:t>
    </dgm:pt>
    <dgm:pt modelId="{6B9400F1-46EF-4C63-BE6C-C26A85820FFD}" type="sibTrans" cxnId="{2A2C56E4-15F6-4ABD-A974-26F034E6FF44}">
      <dgm:prSet/>
      <dgm:spPr/>
      <dgm:t>
        <a:bodyPr/>
        <a:lstStyle/>
        <a:p>
          <a:endParaRPr lang="cs-CZ"/>
        </a:p>
      </dgm:t>
    </dgm:pt>
    <dgm:pt modelId="{00BCB4E4-3E36-4B23-AC4B-9F1E122511C6}" type="pres">
      <dgm:prSet presAssocID="{95817C3A-9037-49C3-B279-FE0DE5C874E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8E536C-2695-4B77-944E-3859B559E176}" type="pres">
      <dgm:prSet presAssocID="{38F4B417-F8AB-40E8-906D-DCDCB0E36CF4}" presName="node" presStyleLbl="node1" presStyleIdx="0" presStyleCnt="3" custLinFactNeighborX="6002" custLinFactNeighborY="-348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BB7454-8804-4167-92C3-3F1D2AE1D4A4}" type="pres">
      <dgm:prSet presAssocID="{311A737D-228D-4C6E-853F-11F9A8D2E685}" presName="sibTrans" presStyleCnt="0"/>
      <dgm:spPr/>
    </dgm:pt>
    <dgm:pt modelId="{30F5478C-A10A-4A8C-A4F8-C9F9CB470049}" type="pres">
      <dgm:prSet presAssocID="{B9225154-8F7A-444B-8508-74E900E7B4A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7B1DD9-07A0-468E-9209-AC6CAA18A15E}" type="pres">
      <dgm:prSet presAssocID="{D02E0BFC-FED5-4728-909E-53977AB8FCB7}" presName="sibTrans" presStyleCnt="0"/>
      <dgm:spPr/>
    </dgm:pt>
    <dgm:pt modelId="{902123E2-AB95-4E21-A6FB-715F96396586}" type="pres">
      <dgm:prSet presAssocID="{B1361D13-7855-4E0F-9B66-9839090B0A77}" presName="node" presStyleLbl="node1" presStyleIdx="2" presStyleCnt="3" custLinFactNeighborX="-7715" custLinFactNeighborY="-103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A6D6E4-8A92-440B-AFE5-25C3EAB8F830}" srcId="{95817C3A-9037-49C3-B279-FE0DE5C874E4}" destId="{B9225154-8F7A-444B-8508-74E900E7B4A6}" srcOrd="1" destOrd="0" parTransId="{DC0DD2A9-0ACB-4E46-82B4-36618043B101}" sibTransId="{D02E0BFC-FED5-4728-909E-53977AB8FCB7}"/>
    <dgm:cxn modelId="{07418D96-320D-40DD-AC46-B0D167451099}" type="presOf" srcId="{38F4B417-F8AB-40E8-906D-DCDCB0E36CF4}" destId="{498E536C-2695-4B77-944E-3859B559E176}" srcOrd="0" destOrd="0" presId="urn:microsoft.com/office/officeart/2005/8/layout/default#2"/>
    <dgm:cxn modelId="{155212C3-DE27-444E-AC5E-9C0E192EA101}" type="presOf" srcId="{B9225154-8F7A-444B-8508-74E900E7B4A6}" destId="{30F5478C-A10A-4A8C-A4F8-C9F9CB470049}" srcOrd="0" destOrd="0" presId="urn:microsoft.com/office/officeart/2005/8/layout/default#2"/>
    <dgm:cxn modelId="{0B8AC9AC-71FC-4A24-99EA-18A56B7BAEC5}" type="presOf" srcId="{95817C3A-9037-49C3-B279-FE0DE5C874E4}" destId="{00BCB4E4-3E36-4B23-AC4B-9F1E122511C6}" srcOrd="0" destOrd="0" presId="urn:microsoft.com/office/officeart/2005/8/layout/default#2"/>
    <dgm:cxn modelId="{2A2C56E4-15F6-4ABD-A974-26F034E6FF44}" srcId="{95817C3A-9037-49C3-B279-FE0DE5C874E4}" destId="{B1361D13-7855-4E0F-9B66-9839090B0A77}" srcOrd="2" destOrd="0" parTransId="{476A1E9C-9281-4526-8897-AAFE1D966521}" sibTransId="{6B9400F1-46EF-4C63-BE6C-C26A85820FFD}"/>
    <dgm:cxn modelId="{A236399F-51E6-4B71-8C35-4BC17DFFD9CF}" srcId="{95817C3A-9037-49C3-B279-FE0DE5C874E4}" destId="{38F4B417-F8AB-40E8-906D-DCDCB0E36CF4}" srcOrd="0" destOrd="0" parTransId="{968ABDF1-C373-4FAE-991E-92F67FD3DEF2}" sibTransId="{311A737D-228D-4C6E-853F-11F9A8D2E685}"/>
    <dgm:cxn modelId="{9125921B-FBA2-4584-A645-F82DCDBF7103}" type="presOf" srcId="{B1361D13-7855-4E0F-9B66-9839090B0A77}" destId="{902123E2-AB95-4E21-A6FB-715F96396586}" srcOrd="0" destOrd="0" presId="urn:microsoft.com/office/officeart/2005/8/layout/default#2"/>
    <dgm:cxn modelId="{CA421F24-F187-48F4-8A16-622AB32776FB}" type="presParOf" srcId="{00BCB4E4-3E36-4B23-AC4B-9F1E122511C6}" destId="{498E536C-2695-4B77-944E-3859B559E176}" srcOrd="0" destOrd="0" presId="urn:microsoft.com/office/officeart/2005/8/layout/default#2"/>
    <dgm:cxn modelId="{DC47977E-057E-4364-B57E-3EC98CD5BA8E}" type="presParOf" srcId="{00BCB4E4-3E36-4B23-AC4B-9F1E122511C6}" destId="{6CBB7454-8804-4167-92C3-3F1D2AE1D4A4}" srcOrd="1" destOrd="0" presId="urn:microsoft.com/office/officeart/2005/8/layout/default#2"/>
    <dgm:cxn modelId="{7AD2BFA6-85B5-4A1D-A4D6-E854379D7D05}" type="presParOf" srcId="{00BCB4E4-3E36-4B23-AC4B-9F1E122511C6}" destId="{30F5478C-A10A-4A8C-A4F8-C9F9CB470049}" srcOrd="2" destOrd="0" presId="urn:microsoft.com/office/officeart/2005/8/layout/default#2"/>
    <dgm:cxn modelId="{7B8BCBD2-2FAB-47E0-8A2A-433A4BEA9980}" type="presParOf" srcId="{00BCB4E4-3E36-4B23-AC4B-9F1E122511C6}" destId="{547B1DD9-07A0-468E-9209-AC6CAA18A15E}" srcOrd="3" destOrd="0" presId="urn:microsoft.com/office/officeart/2005/8/layout/default#2"/>
    <dgm:cxn modelId="{FA5DB195-3B13-4F77-9633-946EB183C692}" type="presParOf" srcId="{00BCB4E4-3E36-4B23-AC4B-9F1E122511C6}" destId="{902123E2-AB95-4E21-A6FB-715F96396586}" srcOrd="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FD97C9-90E7-4E5A-A6CD-6866D33FBA8A}" type="doc">
      <dgm:prSet loTypeId="urn:microsoft.com/office/officeart/2005/8/layout/default#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7ED37F1-62D7-4190-8DA8-1553643CBA7A}">
      <dgm:prSet phldrT="[Text]"/>
      <dgm:spPr/>
      <dgm:t>
        <a:bodyPr/>
        <a:lstStyle/>
        <a:p>
          <a:r>
            <a:rPr lang="cs-CZ" dirty="0" smtClean="0"/>
            <a:t>OTEPLÍ</a:t>
          </a:r>
          <a:endParaRPr lang="cs-CZ" dirty="0"/>
        </a:p>
      </dgm:t>
    </dgm:pt>
    <dgm:pt modelId="{438AF725-42BD-44A1-A396-5CD051BCF93B}" type="parTrans" cxnId="{DD3934B2-CF20-4EC2-97C9-795AC45AA400}">
      <dgm:prSet/>
      <dgm:spPr/>
      <dgm:t>
        <a:bodyPr/>
        <a:lstStyle/>
        <a:p>
          <a:endParaRPr lang="cs-CZ"/>
        </a:p>
      </dgm:t>
    </dgm:pt>
    <dgm:pt modelId="{771E7EC9-BC07-4581-8B3A-51FB549DD903}" type="sibTrans" cxnId="{DD3934B2-CF20-4EC2-97C9-795AC45AA400}">
      <dgm:prSet/>
      <dgm:spPr/>
      <dgm:t>
        <a:bodyPr/>
        <a:lstStyle/>
        <a:p>
          <a:endParaRPr lang="cs-CZ"/>
        </a:p>
      </dgm:t>
    </dgm:pt>
    <dgm:pt modelId="{F2208784-E417-44CE-B3BA-C2EE1F4AE6A6}">
      <dgm:prSet phldrT="[Text]"/>
      <dgm:spPr/>
      <dgm:t>
        <a:bodyPr/>
        <a:lstStyle/>
        <a:p>
          <a:r>
            <a:rPr lang="cs-CZ" dirty="0" smtClean="0"/>
            <a:t>ZVLHČÍ</a:t>
          </a:r>
          <a:endParaRPr lang="cs-CZ" dirty="0"/>
        </a:p>
      </dgm:t>
    </dgm:pt>
    <dgm:pt modelId="{5FE5D2CE-56EA-462F-B7A3-6E82DE5BB787}" type="parTrans" cxnId="{1A27CC9A-30B0-45A1-B6A4-BC9D59E8197D}">
      <dgm:prSet/>
      <dgm:spPr/>
      <dgm:t>
        <a:bodyPr/>
        <a:lstStyle/>
        <a:p>
          <a:endParaRPr lang="cs-CZ"/>
        </a:p>
      </dgm:t>
    </dgm:pt>
    <dgm:pt modelId="{96134A9B-44E5-4D53-8FA1-F97F93FCD7F7}" type="sibTrans" cxnId="{1A27CC9A-30B0-45A1-B6A4-BC9D59E8197D}">
      <dgm:prSet/>
      <dgm:spPr/>
      <dgm:t>
        <a:bodyPr/>
        <a:lstStyle/>
        <a:p>
          <a:endParaRPr lang="cs-CZ"/>
        </a:p>
      </dgm:t>
    </dgm:pt>
    <dgm:pt modelId="{89105F95-2932-4037-8153-2B19AFC988C3}">
      <dgm:prSet phldrT="[Text]"/>
      <dgm:spPr/>
      <dgm:t>
        <a:bodyPr/>
        <a:lstStyle/>
        <a:p>
          <a:r>
            <a:rPr lang="cs-CZ" dirty="0" smtClean="0"/>
            <a:t>VYČISTÍ</a:t>
          </a:r>
          <a:endParaRPr lang="cs-CZ" dirty="0"/>
        </a:p>
      </dgm:t>
    </dgm:pt>
    <dgm:pt modelId="{278314AE-C9E8-41FA-8DB2-32E7A809891E}" type="parTrans" cxnId="{4B4EE724-4874-4EB0-ADD4-E7F90638EC20}">
      <dgm:prSet/>
      <dgm:spPr/>
      <dgm:t>
        <a:bodyPr/>
        <a:lstStyle/>
        <a:p>
          <a:endParaRPr lang="cs-CZ"/>
        </a:p>
      </dgm:t>
    </dgm:pt>
    <dgm:pt modelId="{7B288B94-B7F7-4FA3-ABE2-BF1F35A50007}" type="sibTrans" cxnId="{4B4EE724-4874-4EB0-ADD4-E7F90638EC20}">
      <dgm:prSet/>
      <dgm:spPr/>
      <dgm:t>
        <a:bodyPr/>
        <a:lstStyle/>
        <a:p>
          <a:endParaRPr lang="cs-CZ"/>
        </a:p>
      </dgm:t>
    </dgm:pt>
    <dgm:pt modelId="{B4C0D33F-D06A-4B70-AC9E-4863CD504C63}" type="pres">
      <dgm:prSet presAssocID="{97FD97C9-90E7-4E5A-A6CD-6866D33FBA8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9BE3E9-4F99-4C01-B485-2B20E788E155}" type="pres">
      <dgm:prSet presAssocID="{A7ED37F1-62D7-4190-8DA8-1553643CBA7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F0AE7C-A66C-4F25-BAAD-5202096BB473}" type="pres">
      <dgm:prSet presAssocID="{771E7EC9-BC07-4581-8B3A-51FB549DD903}" presName="sibTrans" presStyleCnt="0"/>
      <dgm:spPr/>
    </dgm:pt>
    <dgm:pt modelId="{A16A7A91-D5A0-4B8F-BE33-90664E8C3810}" type="pres">
      <dgm:prSet presAssocID="{F2208784-E417-44CE-B3BA-C2EE1F4AE6A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3EF36F-27CC-4CED-BD9E-CD8DF990B4F2}" type="pres">
      <dgm:prSet presAssocID="{96134A9B-44E5-4D53-8FA1-F97F93FCD7F7}" presName="sibTrans" presStyleCnt="0"/>
      <dgm:spPr/>
    </dgm:pt>
    <dgm:pt modelId="{F6D9926D-02D5-4B2A-B55F-B42830AF706E}" type="pres">
      <dgm:prSet presAssocID="{89105F95-2932-4037-8153-2B19AFC988C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9F3982-7C34-43C4-A710-3B0584097543}" type="presOf" srcId="{89105F95-2932-4037-8153-2B19AFC988C3}" destId="{F6D9926D-02D5-4B2A-B55F-B42830AF706E}" srcOrd="0" destOrd="0" presId="urn:microsoft.com/office/officeart/2005/8/layout/default#3"/>
    <dgm:cxn modelId="{1A27CC9A-30B0-45A1-B6A4-BC9D59E8197D}" srcId="{97FD97C9-90E7-4E5A-A6CD-6866D33FBA8A}" destId="{F2208784-E417-44CE-B3BA-C2EE1F4AE6A6}" srcOrd="1" destOrd="0" parTransId="{5FE5D2CE-56EA-462F-B7A3-6E82DE5BB787}" sibTransId="{96134A9B-44E5-4D53-8FA1-F97F93FCD7F7}"/>
    <dgm:cxn modelId="{DD3934B2-CF20-4EC2-97C9-795AC45AA400}" srcId="{97FD97C9-90E7-4E5A-A6CD-6866D33FBA8A}" destId="{A7ED37F1-62D7-4190-8DA8-1553643CBA7A}" srcOrd="0" destOrd="0" parTransId="{438AF725-42BD-44A1-A396-5CD051BCF93B}" sibTransId="{771E7EC9-BC07-4581-8B3A-51FB549DD903}"/>
    <dgm:cxn modelId="{E6DED53C-BFEB-4432-8E64-2C18098416F0}" type="presOf" srcId="{97FD97C9-90E7-4E5A-A6CD-6866D33FBA8A}" destId="{B4C0D33F-D06A-4B70-AC9E-4863CD504C63}" srcOrd="0" destOrd="0" presId="urn:microsoft.com/office/officeart/2005/8/layout/default#3"/>
    <dgm:cxn modelId="{4B4EE724-4874-4EB0-ADD4-E7F90638EC20}" srcId="{97FD97C9-90E7-4E5A-A6CD-6866D33FBA8A}" destId="{89105F95-2932-4037-8153-2B19AFC988C3}" srcOrd="2" destOrd="0" parTransId="{278314AE-C9E8-41FA-8DB2-32E7A809891E}" sibTransId="{7B288B94-B7F7-4FA3-ABE2-BF1F35A50007}"/>
    <dgm:cxn modelId="{FE857233-0A03-4956-8406-CE0ECE0CC33A}" type="presOf" srcId="{F2208784-E417-44CE-B3BA-C2EE1F4AE6A6}" destId="{A16A7A91-D5A0-4B8F-BE33-90664E8C3810}" srcOrd="0" destOrd="0" presId="urn:microsoft.com/office/officeart/2005/8/layout/default#3"/>
    <dgm:cxn modelId="{B0A899AB-C138-4B46-B7CD-C5B7AC9155F7}" type="presOf" srcId="{A7ED37F1-62D7-4190-8DA8-1553643CBA7A}" destId="{7D9BE3E9-4F99-4C01-B485-2B20E788E155}" srcOrd="0" destOrd="0" presId="urn:microsoft.com/office/officeart/2005/8/layout/default#3"/>
    <dgm:cxn modelId="{DE341579-6F2D-434E-BE06-3CD24546EDE1}" type="presParOf" srcId="{B4C0D33F-D06A-4B70-AC9E-4863CD504C63}" destId="{7D9BE3E9-4F99-4C01-B485-2B20E788E155}" srcOrd="0" destOrd="0" presId="urn:microsoft.com/office/officeart/2005/8/layout/default#3"/>
    <dgm:cxn modelId="{B0EF4785-2B7F-4A43-9CD8-455E0B6DBA20}" type="presParOf" srcId="{B4C0D33F-D06A-4B70-AC9E-4863CD504C63}" destId="{9CF0AE7C-A66C-4F25-BAAD-5202096BB473}" srcOrd="1" destOrd="0" presId="urn:microsoft.com/office/officeart/2005/8/layout/default#3"/>
    <dgm:cxn modelId="{A6B21125-6C37-4BA9-936B-A6BBC16E38B8}" type="presParOf" srcId="{B4C0D33F-D06A-4B70-AC9E-4863CD504C63}" destId="{A16A7A91-D5A0-4B8F-BE33-90664E8C3810}" srcOrd="2" destOrd="0" presId="urn:microsoft.com/office/officeart/2005/8/layout/default#3"/>
    <dgm:cxn modelId="{6BD986E0-416E-4502-B98C-F90B7514E2DF}" type="presParOf" srcId="{B4C0D33F-D06A-4B70-AC9E-4863CD504C63}" destId="{733EF36F-27CC-4CED-BD9E-CD8DF990B4F2}" srcOrd="3" destOrd="0" presId="urn:microsoft.com/office/officeart/2005/8/layout/default#3"/>
    <dgm:cxn modelId="{9885447E-89C1-4559-9CD6-590A1CA6D90D}" type="presParOf" srcId="{B4C0D33F-D06A-4B70-AC9E-4863CD504C63}" destId="{F6D9926D-02D5-4B2A-B55F-B42830AF706E}" srcOrd="4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B28C0B-3633-4295-8E30-BA7F9A7E6EB1}" type="doc">
      <dgm:prSet loTypeId="urn:microsoft.com/office/officeart/2005/8/layout/default#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FAAA20-D818-4AA3-AAFD-C667A39C8239}">
      <dgm:prSet phldrT="[Text]"/>
      <dgm:spPr/>
      <dgm:t>
        <a:bodyPr/>
        <a:lstStyle/>
        <a:p>
          <a:r>
            <a:rPr lang="cs-CZ" dirty="0" smtClean="0"/>
            <a:t>HRTAN</a:t>
          </a:r>
          <a:endParaRPr lang="cs-CZ" dirty="0"/>
        </a:p>
      </dgm:t>
    </dgm:pt>
    <dgm:pt modelId="{A0506D60-6270-45C7-ABDF-90665119C564}" type="parTrans" cxnId="{A1AB58FC-FCCA-4763-AF5C-226718E327ED}">
      <dgm:prSet/>
      <dgm:spPr/>
      <dgm:t>
        <a:bodyPr/>
        <a:lstStyle/>
        <a:p>
          <a:endParaRPr lang="cs-CZ"/>
        </a:p>
      </dgm:t>
    </dgm:pt>
    <dgm:pt modelId="{9D04739F-DCBA-43F4-A1A7-CC4FFD4FFF1D}" type="sibTrans" cxnId="{A1AB58FC-FCCA-4763-AF5C-226718E327ED}">
      <dgm:prSet/>
      <dgm:spPr/>
      <dgm:t>
        <a:bodyPr/>
        <a:lstStyle/>
        <a:p>
          <a:endParaRPr lang="cs-CZ"/>
        </a:p>
      </dgm:t>
    </dgm:pt>
    <dgm:pt modelId="{3F521C8C-6607-40D4-B943-B7A65C70ED29}">
      <dgm:prSet phldrT="[Text]"/>
      <dgm:spPr/>
      <dgm:t>
        <a:bodyPr/>
        <a:lstStyle/>
        <a:p>
          <a:r>
            <a:rPr lang="cs-CZ" dirty="0" smtClean="0"/>
            <a:t>PRŮDUŠNICE</a:t>
          </a:r>
          <a:endParaRPr lang="cs-CZ" dirty="0"/>
        </a:p>
      </dgm:t>
    </dgm:pt>
    <dgm:pt modelId="{27626A3A-5DEF-4C11-B8F7-0E222BED0D1E}" type="parTrans" cxnId="{55225CC8-A48B-4F82-9760-71D30A13FF3E}">
      <dgm:prSet/>
      <dgm:spPr/>
      <dgm:t>
        <a:bodyPr/>
        <a:lstStyle/>
        <a:p>
          <a:endParaRPr lang="cs-CZ"/>
        </a:p>
      </dgm:t>
    </dgm:pt>
    <dgm:pt modelId="{C6C4824F-2371-40CC-8B72-346030D5F269}" type="sibTrans" cxnId="{55225CC8-A48B-4F82-9760-71D30A13FF3E}">
      <dgm:prSet/>
      <dgm:spPr/>
      <dgm:t>
        <a:bodyPr/>
        <a:lstStyle/>
        <a:p>
          <a:endParaRPr lang="cs-CZ"/>
        </a:p>
      </dgm:t>
    </dgm:pt>
    <dgm:pt modelId="{C646AF3A-4F7F-446D-85BE-33E9F3CA564E}">
      <dgm:prSet phldrT="[Text]"/>
      <dgm:spPr/>
      <dgm:t>
        <a:bodyPr/>
        <a:lstStyle/>
        <a:p>
          <a:r>
            <a:rPr lang="cs-CZ" dirty="0" smtClean="0"/>
            <a:t>PRŮDUŠKY</a:t>
          </a:r>
          <a:endParaRPr lang="cs-CZ" dirty="0"/>
        </a:p>
      </dgm:t>
    </dgm:pt>
    <dgm:pt modelId="{C1B6B151-4E33-4793-A4C5-2D6C1A8105F5}" type="parTrans" cxnId="{0B1C7F75-AA3D-4F6B-B29D-B49380FF3E32}">
      <dgm:prSet/>
      <dgm:spPr/>
      <dgm:t>
        <a:bodyPr/>
        <a:lstStyle/>
        <a:p>
          <a:endParaRPr lang="cs-CZ"/>
        </a:p>
      </dgm:t>
    </dgm:pt>
    <dgm:pt modelId="{153FE0DA-2FC3-4DCF-897F-5B230CC9A0F4}" type="sibTrans" cxnId="{0B1C7F75-AA3D-4F6B-B29D-B49380FF3E32}">
      <dgm:prSet/>
      <dgm:spPr/>
      <dgm:t>
        <a:bodyPr/>
        <a:lstStyle/>
        <a:p>
          <a:endParaRPr lang="cs-CZ"/>
        </a:p>
      </dgm:t>
    </dgm:pt>
    <dgm:pt modelId="{E0C47EE4-E948-488E-9BEE-F6B522219DEF}">
      <dgm:prSet phldrT="[Text]"/>
      <dgm:spPr/>
      <dgm:t>
        <a:bodyPr/>
        <a:lstStyle/>
        <a:p>
          <a:r>
            <a:rPr lang="cs-CZ" dirty="0" smtClean="0"/>
            <a:t>PRŮDUŠINKY</a:t>
          </a:r>
          <a:endParaRPr lang="cs-CZ" dirty="0"/>
        </a:p>
      </dgm:t>
    </dgm:pt>
    <dgm:pt modelId="{F95499EF-C6B7-446D-A488-7186B4E1D119}" type="parTrans" cxnId="{2DB6F7E7-21C0-4352-9B4F-DC93EE9FA9E8}">
      <dgm:prSet/>
      <dgm:spPr/>
      <dgm:t>
        <a:bodyPr/>
        <a:lstStyle/>
        <a:p>
          <a:endParaRPr lang="cs-CZ"/>
        </a:p>
      </dgm:t>
    </dgm:pt>
    <dgm:pt modelId="{81D17F58-672F-42C2-ADB7-783BC31DB6A9}" type="sibTrans" cxnId="{2DB6F7E7-21C0-4352-9B4F-DC93EE9FA9E8}">
      <dgm:prSet/>
      <dgm:spPr/>
      <dgm:t>
        <a:bodyPr/>
        <a:lstStyle/>
        <a:p>
          <a:endParaRPr lang="cs-CZ"/>
        </a:p>
      </dgm:t>
    </dgm:pt>
    <dgm:pt modelId="{37EEAFB5-5E7A-4202-B464-4C612DD9F78A}">
      <dgm:prSet phldrT="[Text]"/>
      <dgm:spPr/>
      <dgm:t>
        <a:bodyPr/>
        <a:lstStyle/>
        <a:p>
          <a:r>
            <a:rPr lang="cs-CZ" dirty="0" smtClean="0"/>
            <a:t>PLICNÍ SKLÍPKY</a:t>
          </a:r>
          <a:endParaRPr lang="cs-CZ" dirty="0"/>
        </a:p>
      </dgm:t>
    </dgm:pt>
    <dgm:pt modelId="{6F711E74-6342-48FC-84AB-E1B50B919BC1}" type="parTrans" cxnId="{DCCD5711-43A0-4F9C-96D4-3487871AD444}">
      <dgm:prSet/>
      <dgm:spPr/>
      <dgm:t>
        <a:bodyPr/>
        <a:lstStyle/>
        <a:p>
          <a:endParaRPr lang="cs-CZ"/>
        </a:p>
      </dgm:t>
    </dgm:pt>
    <dgm:pt modelId="{5569EE83-87B2-48F6-9ABA-25F38B3DD5B4}" type="sibTrans" cxnId="{DCCD5711-43A0-4F9C-96D4-3487871AD444}">
      <dgm:prSet/>
      <dgm:spPr/>
      <dgm:t>
        <a:bodyPr/>
        <a:lstStyle/>
        <a:p>
          <a:endParaRPr lang="cs-CZ"/>
        </a:p>
      </dgm:t>
    </dgm:pt>
    <dgm:pt modelId="{D852AE3E-A2B7-45E3-B79A-D1AA6897D8C7}" type="pres">
      <dgm:prSet presAssocID="{AEB28C0B-3633-4295-8E30-BA7F9A7E6EB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12F9BC-E26C-4CCF-9D96-75946B96862F}" type="pres">
      <dgm:prSet presAssocID="{FCFAAA20-D818-4AA3-AAFD-C667A39C823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3C39A-750B-44B0-BB8A-82D1A2665B75}" type="pres">
      <dgm:prSet presAssocID="{9D04739F-DCBA-43F4-A1A7-CC4FFD4FFF1D}" presName="sibTrans" presStyleCnt="0"/>
      <dgm:spPr/>
    </dgm:pt>
    <dgm:pt modelId="{532D2A62-6AC5-46B5-A0D1-F308A22DFA22}" type="pres">
      <dgm:prSet presAssocID="{3F521C8C-6607-40D4-B943-B7A65C70ED29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41C09A-4A44-4E67-865F-13148EBEC738}" type="pres">
      <dgm:prSet presAssocID="{C6C4824F-2371-40CC-8B72-346030D5F269}" presName="sibTrans" presStyleCnt="0"/>
      <dgm:spPr/>
    </dgm:pt>
    <dgm:pt modelId="{469CC39C-71AA-4424-B7FC-94E162F0A3B0}" type="pres">
      <dgm:prSet presAssocID="{C646AF3A-4F7F-446D-85BE-33E9F3CA564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BDF72-0C99-4B6F-BDA5-1C49F7D0D29F}" type="pres">
      <dgm:prSet presAssocID="{153FE0DA-2FC3-4DCF-897F-5B230CC9A0F4}" presName="sibTrans" presStyleCnt="0"/>
      <dgm:spPr/>
    </dgm:pt>
    <dgm:pt modelId="{53B11FA7-08F6-4DE1-8459-D93F292B81C9}" type="pres">
      <dgm:prSet presAssocID="{E0C47EE4-E948-488E-9BEE-F6B522219DE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DAA8D-E144-4D21-B44D-ED4AE3719975}" type="pres">
      <dgm:prSet presAssocID="{81D17F58-672F-42C2-ADB7-783BC31DB6A9}" presName="sibTrans" presStyleCnt="0"/>
      <dgm:spPr/>
    </dgm:pt>
    <dgm:pt modelId="{4EC6C4AE-460E-4B28-890B-807FAE7CB867}" type="pres">
      <dgm:prSet presAssocID="{37EEAFB5-5E7A-4202-B464-4C612DD9F78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B6F7E7-21C0-4352-9B4F-DC93EE9FA9E8}" srcId="{AEB28C0B-3633-4295-8E30-BA7F9A7E6EB1}" destId="{E0C47EE4-E948-488E-9BEE-F6B522219DEF}" srcOrd="3" destOrd="0" parTransId="{F95499EF-C6B7-446D-A488-7186B4E1D119}" sibTransId="{81D17F58-672F-42C2-ADB7-783BC31DB6A9}"/>
    <dgm:cxn modelId="{A1AB58FC-FCCA-4763-AF5C-226718E327ED}" srcId="{AEB28C0B-3633-4295-8E30-BA7F9A7E6EB1}" destId="{FCFAAA20-D818-4AA3-AAFD-C667A39C8239}" srcOrd="0" destOrd="0" parTransId="{A0506D60-6270-45C7-ABDF-90665119C564}" sibTransId="{9D04739F-DCBA-43F4-A1A7-CC4FFD4FFF1D}"/>
    <dgm:cxn modelId="{E07FD69D-4EEB-4BF8-BC93-F93639609129}" type="presOf" srcId="{AEB28C0B-3633-4295-8E30-BA7F9A7E6EB1}" destId="{D852AE3E-A2B7-45E3-B79A-D1AA6897D8C7}" srcOrd="0" destOrd="0" presId="urn:microsoft.com/office/officeart/2005/8/layout/default#4"/>
    <dgm:cxn modelId="{11C457F0-F17E-407C-8489-D9A0736721C4}" type="presOf" srcId="{E0C47EE4-E948-488E-9BEE-F6B522219DEF}" destId="{53B11FA7-08F6-4DE1-8459-D93F292B81C9}" srcOrd="0" destOrd="0" presId="urn:microsoft.com/office/officeart/2005/8/layout/default#4"/>
    <dgm:cxn modelId="{0B1C7F75-AA3D-4F6B-B29D-B49380FF3E32}" srcId="{AEB28C0B-3633-4295-8E30-BA7F9A7E6EB1}" destId="{C646AF3A-4F7F-446D-85BE-33E9F3CA564E}" srcOrd="2" destOrd="0" parTransId="{C1B6B151-4E33-4793-A4C5-2D6C1A8105F5}" sibTransId="{153FE0DA-2FC3-4DCF-897F-5B230CC9A0F4}"/>
    <dgm:cxn modelId="{DCCD5711-43A0-4F9C-96D4-3487871AD444}" srcId="{AEB28C0B-3633-4295-8E30-BA7F9A7E6EB1}" destId="{37EEAFB5-5E7A-4202-B464-4C612DD9F78A}" srcOrd="4" destOrd="0" parTransId="{6F711E74-6342-48FC-84AB-E1B50B919BC1}" sibTransId="{5569EE83-87B2-48F6-9ABA-25F38B3DD5B4}"/>
    <dgm:cxn modelId="{8216A87E-9545-4584-893C-00A40D6083F4}" type="presOf" srcId="{37EEAFB5-5E7A-4202-B464-4C612DD9F78A}" destId="{4EC6C4AE-460E-4B28-890B-807FAE7CB867}" srcOrd="0" destOrd="0" presId="urn:microsoft.com/office/officeart/2005/8/layout/default#4"/>
    <dgm:cxn modelId="{3CBBFAF0-72B3-44EF-878F-7D302CE1706F}" type="presOf" srcId="{FCFAAA20-D818-4AA3-AAFD-C667A39C8239}" destId="{9312F9BC-E26C-4CCF-9D96-75946B96862F}" srcOrd="0" destOrd="0" presId="urn:microsoft.com/office/officeart/2005/8/layout/default#4"/>
    <dgm:cxn modelId="{55225CC8-A48B-4F82-9760-71D30A13FF3E}" srcId="{AEB28C0B-3633-4295-8E30-BA7F9A7E6EB1}" destId="{3F521C8C-6607-40D4-B943-B7A65C70ED29}" srcOrd="1" destOrd="0" parTransId="{27626A3A-5DEF-4C11-B8F7-0E222BED0D1E}" sibTransId="{C6C4824F-2371-40CC-8B72-346030D5F269}"/>
    <dgm:cxn modelId="{0BC0D4A4-3123-4FBC-9310-0DC28178ED03}" type="presOf" srcId="{3F521C8C-6607-40D4-B943-B7A65C70ED29}" destId="{532D2A62-6AC5-46B5-A0D1-F308A22DFA22}" srcOrd="0" destOrd="0" presId="urn:microsoft.com/office/officeart/2005/8/layout/default#4"/>
    <dgm:cxn modelId="{40AB8BB2-567B-4DA7-AE97-AA3CAC8FEAA7}" type="presOf" srcId="{C646AF3A-4F7F-446D-85BE-33E9F3CA564E}" destId="{469CC39C-71AA-4424-B7FC-94E162F0A3B0}" srcOrd="0" destOrd="0" presId="urn:microsoft.com/office/officeart/2005/8/layout/default#4"/>
    <dgm:cxn modelId="{D1893476-001F-4FC1-BEAA-D4CCEA53D463}" type="presParOf" srcId="{D852AE3E-A2B7-45E3-B79A-D1AA6897D8C7}" destId="{9312F9BC-E26C-4CCF-9D96-75946B96862F}" srcOrd="0" destOrd="0" presId="urn:microsoft.com/office/officeart/2005/8/layout/default#4"/>
    <dgm:cxn modelId="{63E7FCFB-9949-4196-A19E-3A10119CBDDA}" type="presParOf" srcId="{D852AE3E-A2B7-45E3-B79A-D1AA6897D8C7}" destId="{8A03C39A-750B-44B0-BB8A-82D1A2665B75}" srcOrd="1" destOrd="0" presId="urn:microsoft.com/office/officeart/2005/8/layout/default#4"/>
    <dgm:cxn modelId="{583F96B7-E342-4529-BDA2-06008D7D308A}" type="presParOf" srcId="{D852AE3E-A2B7-45E3-B79A-D1AA6897D8C7}" destId="{532D2A62-6AC5-46B5-A0D1-F308A22DFA22}" srcOrd="2" destOrd="0" presId="urn:microsoft.com/office/officeart/2005/8/layout/default#4"/>
    <dgm:cxn modelId="{30AE17CC-C1A2-4083-8F46-A07C9DA5006D}" type="presParOf" srcId="{D852AE3E-A2B7-45E3-B79A-D1AA6897D8C7}" destId="{5441C09A-4A44-4E67-865F-13148EBEC738}" srcOrd="3" destOrd="0" presId="urn:microsoft.com/office/officeart/2005/8/layout/default#4"/>
    <dgm:cxn modelId="{6F8A31E4-064E-4CE4-BCDC-19B56F8CC19F}" type="presParOf" srcId="{D852AE3E-A2B7-45E3-B79A-D1AA6897D8C7}" destId="{469CC39C-71AA-4424-B7FC-94E162F0A3B0}" srcOrd="4" destOrd="0" presId="urn:microsoft.com/office/officeart/2005/8/layout/default#4"/>
    <dgm:cxn modelId="{CC2C2A29-8874-43D2-98F5-4F100AC386A5}" type="presParOf" srcId="{D852AE3E-A2B7-45E3-B79A-D1AA6897D8C7}" destId="{025BDF72-0C99-4B6F-BDA5-1C49F7D0D29F}" srcOrd="5" destOrd="0" presId="urn:microsoft.com/office/officeart/2005/8/layout/default#4"/>
    <dgm:cxn modelId="{8C981370-ADA0-4173-97DD-6A46B893AF82}" type="presParOf" srcId="{D852AE3E-A2B7-45E3-B79A-D1AA6897D8C7}" destId="{53B11FA7-08F6-4DE1-8459-D93F292B81C9}" srcOrd="6" destOrd="0" presId="urn:microsoft.com/office/officeart/2005/8/layout/default#4"/>
    <dgm:cxn modelId="{46C29377-024A-489C-8177-651BF9FCE062}" type="presParOf" srcId="{D852AE3E-A2B7-45E3-B79A-D1AA6897D8C7}" destId="{70EDAA8D-E144-4D21-B44D-ED4AE3719975}" srcOrd="7" destOrd="0" presId="urn:microsoft.com/office/officeart/2005/8/layout/default#4"/>
    <dgm:cxn modelId="{10482BA6-F045-47E1-A3FB-B1897A5D0645}" type="presParOf" srcId="{D852AE3E-A2B7-45E3-B79A-D1AA6897D8C7}" destId="{4EC6C4AE-460E-4B28-890B-807FAE7CB867}" srcOrd="8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992C295-75D0-40B5-B31B-7899EA20C90E}">
      <dsp:nvSpPr>
        <dsp:cNvPr id="0" name=""/>
        <dsp:cNvSpPr/>
      </dsp:nvSpPr>
      <dsp:spPr>
        <a:xfrm>
          <a:off x="1260770" y="2403"/>
          <a:ext cx="2468310" cy="12341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DÝCHACÍ CESTY</a:t>
          </a:r>
        </a:p>
      </dsp:txBody>
      <dsp:txXfrm>
        <a:off x="1260770" y="2403"/>
        <a:ext cx="2468310" cy="1234155"/>
      </dsp:txXfrm>
    </dsp:sp>
    <dsp:sp modelId="{C9A17015-007C-4130-8EC9-55235BA24AE6}">
      <dsp:nvSpPr>
        <dsp:cNvPr id="0" name=""/>
        <dsp:cNvSpPr/>
      </dsp:nvSpPr>
      <dsp:spPr>
        <a:xfrm>
          <a:off x="1507601" y="1236558"/>
          <a:ext cx="246831" cy="9256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25616"/>
              </a:lnTo>
              <a:lnTo>
                <a:pt x="246831" y="925616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335793-9FC0-42E6-ABBD-7256C8DDDF31}">
      <dsp:nvSpPr>
        <dsp:cNvPr id="0" name=""/>
        <dsp:cNvSpPr/>
      </dsp:nvSpPr>
      <dsp:spPr>
        <a:xfrm>
          <a:off x="1754432" y="1545097"/>
          <a:ext cx="1974648" cy="1234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HORNÍ CESTY DÝCHACÍ</a:t>
          </a:r>
          <a:endParaRPr lang="cs-CZ" sz="2700" kern="1200" dirty="0"/>
        </a:p>
      </dsp:txBody>
      <dsp:txXfrm>
        <a:off x="1754432" y="1545097"/>
        <a:ext cx="1974648" cy="1234155"/>
      </dsp:txXfrm>
    </dsp:sp>
    <dsp:sp modelId="{F7135E5B-CD64-4A22-972C-8A98CD45BE1E}">
      <dsp:nvSpPr>
        <dsp:cNvPr id="0" name=""/>
        <dsp:cNvSpPr/>
      </dsp:nvSpPr>
      <dsp:spPr>
        <a:xfrm>
          <a:off x="1507601" y="1236558"/>
          <a:ext cx="246831" cy="24683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68310"/>
              </a:lnTo>
              <a:lnTo>
                <a:pt x="246831" y="246831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F4A53C-4C86-4BDC-A255-D7E23FA6288E}">
      <dsp:nvSpPr>
        <dsp:cNvPr id="0" name=""/>
        <dsp:cNvSpPr/>
      </dsp:nvSpPr>
      <dsp:spPr>
        <a:xfrm>
          <a:off x="1754432" y="3087791"/>
          <a:ext cx="1974648" cy="1234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DOLNÍ CESTY DÝCHACÍ</a:t>
          </a:r>
          <a:endParaRPr lang="cs-CZ" sz="2700" kern="1200" dirty="0"/>
        </a:p>
      </dsp:txBody>
      <dsp:txXfrm>
        <a:off x="1754432" y="3087791"/>
        <a:ext cx="1974648" cy="1234155"/>
      </dsp:txXfrm>
    </dsp:sp>
    <dsp:sp modelId="{3CE7673C-4B64-4711-89E9-C7A26B3E059B}">
      <dsp:nvSpPr>
        <dsp:cNvPr id="0" name=""/>
        <dsp:cNvSpPr/>
      </dsp:nvSpPr>
      <dsp:spPr>
        <a:xfrm>
          <a:off x="4346158" y="2403"/>
          <a:ext cx="2468310" cy="12341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hueOff val="0"/>
              <a:satOff val="0"/>
              <a:lumOff val="0"/>
              <a:alphaOff val="0"/>
              <a:satMod val="115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4295" tIns="49530" rIns="74295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PLÍCE</a:t>
          </a:r>
          <a:endParaRPr lang="cs-CZ" sz="3900" kern="1200" dirty="0"/>
        </a:p>
      </dsp:txBody>
      <dsp:txXfrm>
        <a:off x="4346158" y="2403"/>
        <a:ext cx="2468310" cy="123415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722BC9A-F7C5-4EC4-ADFC-D27D046AB4F4}">
      <dsp:nvSpPr>
        <dsp:cNvPr id="0" name=""/>
        <dsp:cNvSpPr/>
      </dsp:nvSpPr>
      <dsp:spPr>
        <a:xfrm>
          <a:off x="2411" y="607689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ÚSTNÍ DUTINA</a:t>
          </a:r>
          <a:endParaRPr lang="cs-CZ" sz="1900" kern="1200" dirty="0"/>
        </a:p>
      </dsp:txBody>
      <dsp:txXfrm>
        <a:off x="2411" y="607689"/>
        <a:ext cx="1912739" cy="1147643"/>
      </dsp:txXfrm>
    </dsp:sp>
    <dsp:sp modelId="{8EA92F65-B4F9-49BF-88E7-31E568B615F7}">
      <dsp:nvSpPr>
        <dsp:cNvPr id="0" name=""/>
        <dsp:cNvSpPr/>
      </dsp:nvSpPr>
      <dsp:spPr>
        <a:xfrm>
          <a:off x="2106423" y="607689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NOSNÍ DUTINA</a:t>
          </a:r>
          <a:endParaRPr lang="cs-CZ" sz="1900" kern="1200" dirty="0"/>
        </a:p>
      </dsp:txBody>
      <dsp:txXfrm>
        <a:off x="2106423" y="607689"/>
        <a:ext cx="1912739" cy="1147643"/>
      </dsp:txXfrm>
    </dsp:sp>
    <dsp:sp modelId="{25C2F8D1-1C84-4EBA-890E-4855D00D03CE}">
      <dsp:nvSpPr>
        <dsp:cNvPr id="0" name=""/>
        <dsp:cNvSpPr/>
      </dsp:nvSpPr>
      <dsp:spPr>
        <a:xfrm>
          <a:off x="4210436" y="607689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NOSOHLTAN</a:t>
          </a:r>
          <a:endParaRPr lang="cs-CZ" sz="1900" kern="1200" dirty="0"/>
        </a:p>
      </dsp:txBody>
      <dsp:txXfrm>
        <a:off x="4210436" y="607689"/>
        <a:ext cx="1912739" cy="1147643"/>
      </dsp:txXfrm>
    </dsp:sp>
    <dsp:sp modelId="{E5A0BB68-E727-4C06-8074-6A74BBF1A2CF}">
      <dsp:nvSpPr>
        <dsp:cNvPr id="0" name=""/>
        <dsp:cNvSpPr/>
      </dsp:nvSpPr>
      <dsp:spPr>
        <a:xfrm>
          <a:off x="6314449" y="607689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HRTAN</a:t>
          </a:r>
          <a:endParaRPr lang="cs-CZ" sz="1900" kern="1200" dirty="0"/>
        </a:p>
      </dsp:txBody>
      <dsp:txXfrm>
        <a:off x="6314449" y="607689"/>
        <a:ext cx="1912739" cy="1147643"/>
      </dsp:txXfrm>
    </dsp:sp>
    <dsp:sp modelId="{40D44841-CB70-4A6B-B7A3-345868C192C6}">
      <dsp:nvSpPr>
        <dsp:cNvPr id="0" name=""/>
        <dsp:cNvSpPr/>
      </dsp:nvSpPr>
      <dsp:spPr>
        <a:xfrm>
          <a:off x="2411" y="1946607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PRŮDUŠNICE</a:t>
          </a:r>
          <a:endParaRPr lang="cs-CZ" sz="1900" kern="1200" dirty="0"/>
        </a:p>
      </dsp:txBody>
      <dsp:txXfrm>
        <a:off x="2411" y="1946607"/>
        <a:ext cx="1912739" cy="1147643"/>
      </dsp:txXfrm>
    </dsp:sp>
    <dsp:sp modelId="{00EEA811-A1A5-4398-AAA4-C5A08D10191C}">
      <dsp:nvSpPr>
        <dsp:cNvPr id="0" name=""/>
        <dsp:cNvSpPr/>
      </dsp:nvSpPr>
      <dsp:spPr>
        <a:xfrm>
          <a:off x="2106423" y="1946607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PRŮDUŠKY</a:t>
          </a:r>
          <a:endParaRPr lang="cs-CZ" sz="1900" kern="1200" dirty="0"/>
        </a:p>
      </dsp:txBody>
      <dsp:txXfrm>
        <a:off x="2106423" y="1946607"/>
        <a:ext cx="1912739" cy="1147643"/>
      </dsp:txXfrm>
    </dsp:sp>
    <dsp:sp modelId="{365F227F-1CEC-449C-AC95-8A778441BBDD}">
      <dsp:nvSpPr>
        <dsp:cNvPr id="0" name=""/>
        <dsp:cNvSpPr/>
      </dsp:nvSpPr>
      <dsp:spPr>
        <a:xfrm>
          <a:off x="4210436" y="1946607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PRŮDUŠINKY</a:t>
          </a:r>
          <a:endParaRPr lang="cs-CZ" sz="1900" kern="1200" dirty="0"/>
        </a:p>
      </dsp:txBody>
      <dsp:txXfrm>
        <a:off x="4210436" y="1946607"/>
        <a:ext cx="1912739" cy="1147643"/>
      </dsp:txXfrm>
    </dsp:sp>
    <dsp:sp modelId="{CAF8CABF-CAFB-49E3-8FB1-FC6E2FE6D36E}">
      <dsp:nvSpPr>
        <dsp:cNvPr id="0" name=""/>
        <dsp:cNvSpPr/>
      </dsp:nvSpPr>
      <dsp:spPr>
        <a:xfrm>
          <a:off x="6314449" y="1946607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PLICNÍ SKLÍPKY</a:t>
          </a:r>
          <a:endParaRPr lang="cs-CZ" sz="1900" kern="1200" dirty="0"/>
        </a:p>
      </dsp:txBody>
      <dsp:txXfrm>
        <a:off x="6314449" y="1946607"/>
        <a:ext cx="1912739" cy="1147643"/>
      </dsp:txXfrm>
    </dsp:sp>
    <dsp:sp modelId="{34B6B13C-66A4-4993-A9B0-D2103E8AFDD1}">
      <dsp:nvSpPr>
        <dsp:cNvPr id="0" name=""/>
        <dsp:cNvSpPr/>
      </dsp:nvSpPr>
      <dsp:spPr>
        <a:xfrm>
          <a:off x="2106423" y="3285524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BRÁNICE</a:t>
          </a:r>
          <a:endParaRPr lang="cs-CZ" sz="1900" kern="1200" dirty="0"/>
        </a:p>
      </dsp:txBody>
      <dsp:txXfrm>
        <a:off x="2106423" y="3285524"/>
        <a:ext cx="1912739" cy="1147643"/>
      </dsp:txXfrm>
    </dsp:sp>
    <dsp:sp modelId="{F1E673FD-F56F-4168-B243-E6FF3871A956}">
      <dsp:nvSpPr>
        <dsp:cNvPr id="0" name=""/>
        <dsp:cNvSpPr/>
      </dsp:nvSpPr>
      <dsp:spPr>
        <a:xfrm>
          <a:off x="4210436" y="3285524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MEZIŽEBERNÍ SVALY</a:t>
          </a:r>
          <a:endParaRPr lang="cs-CZ" sz="1900" kern="1200" dirty="0"/>
        </a:p>
      </dsp:txBody>
      <dsp:txXfrm>
        <a:off x="4210436" y="3285524"/>
        <a:ext cx="1912739" cy="114764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98E536C-2695-4B77-944E-3859B559E176}">
      <dsp:nvSpPr>
        <dsp:cNvPr id="0" name=""/>
        <dsp:cNvSpPr/>
      </dsp:nvSpPr>
      <dsp:spPr>
        <a:xfrm>
          <a:off x="1429585" y="0"/>
          <a:ext cx="2712392" cy="1627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DUTINA NOSNÍ</a:t>
          </a:r>
          <a:endParaRPr lang="cs-CZ" sz="3000" kern="1200" dirty="0"/>
        </a:p>
      </dsp:txBody>
      <dsp:txXfrm>
        <a:off x="1429585" y="0"/>
        <a:ext cx="2712392" cy="1627435"/>
      </dsp:txXfrm>
    </dsp:sp>
    <dsp:sp modelId="{30F5478C-A10A-4A8C-A4F8-C9F9CB470049}">
      <dsp:nvSpPr>
        <dsp:cNvPr id="0" name=""/>
        <dsp:cNvSpPr/>
      </dsp:nvSpPr>
      <dsp:spPr>
        <a:xfrm>
          <a:off x="4250419" y="1140"/>
          <a:ext cx="2712392" cy="1627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DUTINA ÚSTNÍ</a:t>
          </a:r>
          <a:endParaRPr lang="cs-CZ" sz="3000" kern="1200" dirty="0"/>
        </a:p>
      </dsp:txBody>
      <dsp:txXfrm>
        <a:off x="4250419" y="1140"/>
        <a:ext cx="2712392" cy="1627435"/>
      </dsp:txXfrm>
    </dsp:sp>
    <dsp:sp modelId="{902123E2-AB95-4E21-A6FB-715F96396586}">
      <dsp:nvSpPr>
        <dsp:cNvPr id="0" name=""/>
        <dsp:cNvSpPr/>
      </dsp:nvSpPr>
      <dsp:spPr>
        <a:xfrm>
          <a:off x="2549342" y="1731489"/>
          <a:ext cx="2712392" cy="16274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NOSOHLTAN</a:t>
          </a:r>
          <a:endParaRPr lang="cs-CZ" sz="3000" kern="1200" dirty="0"/>
        </a:p>
      </dsp:txBody>
      <dsp:txXfrm>
        <a:off x="2549342" y="1731489"/>
        <a:ext cx="2712392" cy="1627435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D9BE3E9-4F99-4C01-B485-2B20E788E155}">
      <dsp:nvSpPr>
        <dsp:cNvPr id="0" name=""/>
        <dsp:cNvSpPr/>
      </dsp:nvSpPr>
      <dsp:spPr>
        <a:xfrm>
          <a:off x="0" y="83689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OTEPLÍ</a:t>
          </a:r>
          <a:endParaRPr lang="cs-CZ" sz="4500" kern="1200" dirty="0"/>
        </a:p>
      </dsp:txBody>
      <dsp:txXfrm>
        <a:off x="0" y="836897"/>
        <a:ext cx="2571749" cy="1543050"/>
      </dsp:txXfrm>
    </dsp:sp>
    <dsp:sp modelId="{A16A7A91-D5A0-4B8F-BE33-90664E8C3810}">
      <dsp:nvSpPr>
        <dsp:cNvPr id="0" name=""/>
        <dsp:cNvSpPr/>
      </dsp:nvSpPr>
      <dsp:spPr>
        <a:xfrm>
          <a:off x="2828925" y="83689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ZVLHČÍ</a:t>
          </a:r>
          <a:endParaRPr lang="cs-CZ" sz="4500" kern="1200" dirty="0"/>
        </a:p>
      </dsp:txBody>
      <dsp:txXfrm>
        <a:off x="2828925" y="836897"/>
        <a:ext cx="2571749" cy="1543050"/>
      </dsp:txXfrm>
    </dsp:sp>
    <dsp:sp modelId="{F6D9926D-02D5-4B2A-B55F-B42830AF706E}">
      <dsp:nvSpPr>
        <dsp:cNvPr id="0" name=""/>
        <dsp:cNvSpPr/>
      </dsp:nvSpPr>
      <dsp:spPr>
        <a:xfrm>
          <a:off x="5657849" y="83689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VYČISTÍ</a:t>
          </a:r>
          <a:endParaRPr lang="cs-CZ" sz="4500" kern="1200" dirty="0"/>
        </a:p>
      </dsp:txBody>
      <dsp:txXfrm>
        <a:off x="5657849" y="836897"/>
        <a:ext cx="2571749" cy="154305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312F9BC-E26C-4CCF-9D96-75946B96862F}">
      <dsp:nvSpPr>
        <dsp:cNvPr id="0" name=""/>
        <dsp:cNvSpPr/>
      </dsp:nvSpPr>
      <dsp:spPr>
        <a:xfrm>
          <a:off x="0" y="49053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HRTAN</a:t>
          </a:r>
          <a:endParaRPr lang="cs-CZ" sz="2800" kern="1200" dirty="0"/>
        </a:p>
      </dsp:txBody>
      <dsp:txXfrm>
        <a:off x="0" y="490537"/>
        <a:ext cx="2571749" cy="1543050"/>
      </dsp:txXfrm>
    </dsp:sp>
    <dsp:sp modelId="{532D2A62-6AC5-46B5-A0D1-F308A22DFA22}">
      <dsp:nvSpPr>
        <dsp:cNvPr id="0" name=""/>
        <dsp:cNvSpPr/>
      </dsp:nvSpPr>
      <dsp:spPr>
        <a:xfrm>
          <a:off x="2828925" y="49053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PRŮDUŠNICE</a:t>
          </a:r>
          <a:endParaRPr lang="cs-CZ" sz="2800" kern="1200" dirty="0"/>
        </a:p>
      </dsp:txBody>
      <dsp:txXfrm>
        <a:off x="2828925" y="490537"/>
        <a:ext cx="2571749" cy="1543050"/>
      </dsp:txXfrm>
    </dsp:sp>
    <dsp:sp modelId="{469CC39C-71AA-4424-B7FC-94E162F0A3B0}">
      <dsp:nvSpPr>
        <dsp:cNvPr id="0" name=""/>
        <dsp:cNvSpPr/>
      </dsp:nvSpPr>
      <dsp:spPr>
        <a:xfrm>
          <a:off x="5657849" y="490537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PRŮDUŠKY</a:t>
          </a:r>
          <a:endParaRPr lang="cs-CZ" sz="2800" kern="1200" dirty="0"/>
        </a:p>
      </dsp:txBody>
      <dsp:txXfrm>
        <a:off x="5657849" y="490537"/>
        <a:ext cx="2571749" cy="1543050"/>
      </dsp:txXfrm>
    </dsp:sp>
    <dsp:sp modelId="{53B11FA7-08F6-4DE1-8459-D93F292B81C9}">
      <dsp:nvSpPr>
        <dsp:cNvPr id="0" name=""/>
        <dsp:cNvSpPr/>
      </dsp:nvSpPr>
      <dsp:spPr>
        <a:xfrm>
          <a:off x="1414462" y="2290762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PRŮDUŠINKY</a:t>
          </a:r>
          <a:endParaRPr lang="cs-CZ" sz="2800" kern="1200" dirty="0"/>
        </a:p>
      </dsp:txBody>
      <dsp:txXfrm>
        <a:off x="1414462" y="2290762"/>
        <a:ext cx="2571749" cy="1543050"/>
      </dsp:txXfrm>
    </dsp:sp>
    <dsp:sp modelId="{4EC6C4AE-460E-4B28-890B-807FAE7CB867}">
      <dsp:nvSpPr>
        <dsp:cNvPr id="0" name=""/>
        <dsp:cNvSpPr/>
      </dsp:nvSpPr>
      <dsp:spPr>
        <a:xfrm>
          <a:off x="4243387" y="2290762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PLICNÍ SKLÍPKY</a:t>
          </a:r>
          <a:endParaRPr lang="cs-CZ" sz="2800" kern="1200" dirty="0"/>
        </a:p>
      </dsp:txBody>
      <dsp:txXfrm>
        <a:off x="4243387" y="2290762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35500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41661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77859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2929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48371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5807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89753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92064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68102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74800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7256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/>
              <a:t>VY_32_INOVACE_10_24_Dýchací </a:t>
            </a:r>
            <a:r>
              <a:rPr lang="cs-CZ" sz="1700" dirty="0" smtClean="0"/>
              <a:t>soustava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orgány dýchací soustavy .Popisování  činnosti nosní a ústní dutiny, nosohltanu, hrtanové příklopky, hrtanu, průdušnice, průdušek  a plicních sklípků. Seznámení s druhy dýchání a pomocnými dýchacími svaly. Zápis do sešitu. </a:t>
            </a:r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 </a:t>
            </a:r>
            <a:r>
              <a:rPr lang="cs-CZ" sz="1700" dirty="0"/>
              <a:t>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19.3.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/>
              <a:t> </a:t>
            </a:r>
            <a:r>
              <a:rPr lang="cs-CZ" sz="1400" dirty="0" smtClean="0"/>
              <a:t>19.3. 2013                    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4099847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0233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221399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HLAVNÍ FUNKCÍ DÝCHACÍ SOUSTAVY JE DÝCHÁNÍ = RESPIRACE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CO JE VLASTNĚ DÝCHÁNÍ?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30015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200" dirty="0" smtClean="0"/>
          </a:p>
          <a:p>
            <a:pPr marL="0" indent="0" algn="ctr">
              <a:buNone/>
            </a:pPr>
            <a:r>
              <a:rPr lang="cs-CZ" sz="3200" dirty="0" smtClean="0"/>
              <a:t>PŘÍVOD KYSLÍKU DO KRVE</a:t>
            </a:r>
          </a:p>
          <a:p>
            <a:pPr marL="0" indent="0" algn="ctr">
              <a:buNone/>
            </a:pPr>
            <a:endParaRPr lang="cs-CZ" sz="3200" dirty="0" smtClean="0"/>
          </a:p>
          <a:p>
            <a:pPr marL="0" indent="0" algn="ctr">
              <a:buNone/>
            </a:pPr>
            <a:endParaRPr lang="cs-CZ" sz="3200" dirty="0"/>
          </a:p>
          <a:p>
            <a:pPr marL="0" indent="0" algn="ctr">
              <a:buNone/>
            </a:pPr>
            <a:r>
              <a:rPr lang="cs-CZ" sz="3200" dirty="0" smtClean="0"/>
              <a:t>ODVÁDĚNÍ OXIDU UHLIČITÉHO Z TĚLA</a:t>
            </a:r>
          </a:p>
          <a:p>
            <a:pPr marL="0" indent="0" algn="ctr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00315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ČÍM JE DÝCHÁNÍ ŘÍZENO?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09728" indent="0" algn="ctr">
              <a:buNone/>
            </a:pPr>
            <a:r>
              <a:rPr lang="cs-CZ" sz="4000" dirty="0" smtClean="0"/>
              <a:t>DÝCHÁNÍ </a:t>
            </a:r>
            <a:r>
              <a:rPr lang="cs-CZ" sz="4000" dirty="0"/>
              <a:t>JE </a:t>
            </a:r>
            <a:r>
              <a:rPr lang="cs-CZ" sz="4000" dirty="0" smtClean="0"/>
              <a:t>NEPODMÍNĚNÝ </a:t>
            </a:r>
            <a:r>
              <a:rPr lang="cs-CZ" sz="4000" dirty="0"/>
              <a:t>REFLEX, KTERÝ JE ŘÍZEN CENTRY V PRODLOUŽENÉ  </a:t>
            </a:r>
            <a:r>
              <a:rPr lang="cs-CZ" sz="4000" dirty="0" smtClean="0"/>
              <a:t>MÍŠE MOZKU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61420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ývojový diagram: magnetický disk 19"/>
          <p:cNvSpPr/>
          <p:nvPr/>
        </p:nvSpPr>
        <p:spPr>
          <a:xfrm rot="18348164">
            <a:off x="5434958" y="2983658"/>
            <a:ext cx="949860" cy="2373317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KREV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ROZLIŠUJEME DVA DRUHY DÝCHÁNÍ</a:t>
            </a:r>
            <a:endParaRPr lang="cs-CZ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823990"/>
          </a:xfrm>
        </p:spPr>
        <p:txBody>
          <a:bodyPr/>
          <a:lstStyle/>
          <a:p>
            <a:r>
              <a:rPr lang="cs-CZ" dirty="0" smtClean="0"/>
              <a:t>VNĚJŠÍ</a:t>
            </a:r>
          </a:p>
          <a:p>
            <a:r>
              <a:rPr lang="cs-CZ" dirty="0" smtClean="0"/>
              <a:t>= MEZI PLÍCEMI A KRVÍ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823990"/>
          </a:xfrm>
        </p:spPr>
        <p:txBody>
          <a:bodyPr/>
          <a:lstStyle/>
          <a:p>
            <a:r>
              <a:rPr lang="cs-CZ" dirty="0" smtClean="0"/>
              <a:t>VNITŘNÍ</a:t>
            </a:r>
          </a:p>
          <a:p>
            <a:r>
              <a:rPr lang="cs-CZ" dirty="0" smtClean="0"/>
              <a:t>= MEZI KRVÍ A BUŇKAMI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64" t="13939" r="6029" b="15826"/>
          <a:stretch/>
        </p:blipFill>
        <p:spPr>
          <a:xfrm>
            <a:off x="467544" y="3429000"/>
            <a:ext cx="3589362" cy="2129050"/>
          </a:xfrm>
        </p:spPr>
      </p:pic>
      <p:sp>
        <p:nvSpPr>
          <p:cNvPr id="12" name="Vývojový diagram: magnetický disk 11"/>
          <p:cNvSpPr/>
          <p:nvPr/>
        </p:nvSpPr>
        <p:spPr>
          <a:xfrm rot="2772600">
            <a:off x="2369979" y="4811748"/>
            <a:ext cx="922882" cy="2287631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KREV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452592" y="5427330"/>
            <a:ext cx="1080120" cy="4907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>
          <a:xfrm>
            <a:off x="6486639" y="5918034"/>
            <a:ext cx="1080120" cy="501179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109728" indent="0">
              <a:buNone/>
            </a:pPr>
            <a:r>
              <a:rPr lang="cs-CZ" dirty="0" smtClean="0"/>
              <a:t>TKÁŇ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452592" y="4962904"/>
            <a:ext cx="1080120" cy="4907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532712" y="4962905"/>
            <a:ext cx="1080120" cy="4907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532712" y="5427331"/>
            <a:ext cx="1080120" cy="4907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532712" y="5918034"/>
            <a:ext cx="1080120" cy="49070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662918" y="5072474"/>
            <a:ext cx="949914" cy="666659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CO2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555776" y="5453607"/>
            <a:ext cx="936104" cy="666659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CO2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831420" y="4013447"/>
            <a:ext cx="819708" cy="66665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6042738" y="4170316"/>
            <a:ext cx="819708" cy="666659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312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54487E-6 C 0.00538 -0.01064 0.01007 -0.01897 0.01805 -0.0259 C 0.01857 -0.02799 0.01875 -0.03007 0.01944 -0.03192 C 0.02014 -0.034 0.0217 -0.03562 0.02239 -0.0377 C 0.02378 -0.04279 0.02413 -0.04857 0.02552 -0.05366 C 0.02725 -0.07285 0.03576 -0.13414 0.02239 -0.14316 C 0.01441 -0.14848 0.00139 -0.14755 -0.00747 -0.14917 C -0.01129 -0.15079 -0.01545 -0.15125 -0.01927 -0.1531 C -0.02101 -0.15403 -0.02205 -0.15611 -0.02379 -0.15703 C -0.02709 -0.15888 -0.03073 -0.15958 -0.0342 -0.16096 C -0.04011 -0.16929 -0.03351 -0.16166 -0.04462 -0.16698 C -0.04827 -0.1686 -0.04966 -0.17183 -0.05209 -0.17507 C -0.05556 -0.1797 -0.06407 -0.18687 -0.06407 -0.18687 C -0.07605 -0.21046 -0.07309 -0.22942 -0.07309 -0.26249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8.05735E-6 C -0.00468 -0.00648 -0.00312 -0.01828 -0.00746 -0.02406 C -0.0184 -0.0384 -0.03871 -0.03909 -0.05225 -0.03978 C -0.0776 -0.0414 -0.10295 -0.04233 -0.12829 -0.04372 C -0.13663 -0.04765 -0.14531 -0.04996 -0.15364 -0.05366 C -0.17048 -0.06916 -0.17482 -0.09691 -0.18507 -0.11934 C -0.18697 -0.12975 -0.19166 -0.13599 -0.19548 -0.14524 C -0.19895 -0.15334 -0.19791 -0.15819 -0.20451 -0.1612 C -0.21527 -0.17184 -0.22882 -0.17484 -0.24184 -0.17693 C -0.25486 -0.18317 -0.27031 -0.18456 -0.2776 -0.20283 " pathEditMode="relative" ptsTypes="fffffffffA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2.11841E-6 C 0.00452 0.02243 -0.00173 -0.00532 0.00452 0.01387 C 0.00782 0.02405 0.0073 0.03584 0.01355 0.04371 C 0.01702 0.05758 0.01667 0.07146 0.01945 0.08534 C 0.02014 0.09667 0.0224 0.10777 0.0224 0.1191 C 0.0224 0.1309 0.02136 0.15425 0.01494 0.16489 C 0.01146 0.17067 0.00469 0.17345 8.33333E-6 0.17692 C -0.01475 0.18779 -0.01058 0.18732 -0.0269 0.19287 C -0.05659 0.2197 -0.09305 0.22895 -0.11944 0.26226 C -0.12187 0.27312 -0.12256 0.2796 -0.12986 0.28631 C -0.1309 0.28816 -0.13281 0.29209 -0.13281 0.29209 " pathEditMode="relative" ptsTypes="ffffffffffA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49584E-6 C 0.00208 0.00069 0.00434 0.00046 0.00607 0.00208 C 0.00746 0.00347 0.00781 0.00624 0.00903 0.00786 C 0.01232 0.01226 0.01406 0.01226 0.01805 0.01388 C 0.02882 0.02891 0.04757 0.02868 0.05677 0.04764 C 0.06146 0.05712 0.06406 0.06707 0.06719 0.07747 C 0.06805 0.08025 0.06927 0.08279 0.07014 0.08557 C 0.07135 0.0895 0.07326 0.09736 0.07326 0.09736 C 0.07378 0.10407 0.07396 0.11078 0.07465 0.11725 C 0.07587 0.12835 0.08715 0.14963 0.0941 0.15518 C 0.09774 0.15819 0.10208 0.15888 0.10607 0.16096 C 0.11111 0.17114 0.11319 0.18316 0.11493 0.19496 C 0.11441 0.20421 0.11319 0.21346 0.11354 0.22271 C 0.11423 0.23913 0.14201 0.23451 0.14635 0.23451 " pathEditMode="relative" ptsTypes="fffffffffffff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DÝCHACÍ SOUSTAVU TVOŘÍ: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61960907"/>
              </p:ext>
            </p:extLst>
          </p:nvPr>
        </p:nvGraphicFramePr>
        <p:xfrm>
          <a:off x="539552" y="2348880"/>
          <a:ext cx="807524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695247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92C295-75D0-40B5-B31B-7899EA20C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992C295-75D0-40B5-B31B-7899EA20C9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A17015-007C-4130-8EC9-55235BA24A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9A17015-007C-4130-8EC9-55235BA24A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335793-9FC0-42E6-ABBD-7256C8DDD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2F335793-9FC0-42E6-ABBD-7256C8DDDF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135E5B-CD64-4A22-972C-8A98CD45BE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F7135E5B-CD64-4A22-972C-8A98CD45BE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F4A53C-4C86-4BDC-A255-D7E23FA628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2F4A53C-4C86-4BDC-A255-D7E23FA628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E7673C-4B64-4711-89E9-C7A26B3E0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CE7673C-4B64-4711-89E9-C7A26B3E05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6974160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ORGÁNY DÝCHACÍ SOUSTAVY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68407369"/>
              </p:ext>
            </p:extLst>
          </p:nvPr>
        </p:nvGraphicFramePr>
        <p:xfrm>
          <a:off x="457200" y="1556792"/>
          <a:ext cx="8229600" cy="50408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8159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22BC9A-F7C5-4EC4-ADFC-D27D046AB4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722BC9A-F7C5-4EC4-ADFC-D27D046AB4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A92F65-B4F9-49BF-88E7-31E568B615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8EA92F65-B4F9-49BF-88E7-31E568B615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C2F8D1-1C84-4EBA-890E-4855D00D03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25C2F8D1-1C84-4EBA-890E-4855D00D03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A0BB68-E727-4C06-8074-6A74BBF1A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E5A0BB68-E727-4C06-8074-6A74BBF1A2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0D44841-CB70-4A6B-B7A3-345868C192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40D44841-CB70-4A6B-B7A3-345868C192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EEA811-A1A5-4398-AAA4-C5A08D101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00EEA811-A1A5-4398-AAA4-C5A08D1019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5F227F-1CEC-449C-AC95-8A778441BB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365F227F-1CEC-449C-AC95-8A778441BB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AF8CABF-CAFB-49E3-8FB1-FC6E2FE6D3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CAF8CABF-CAFB-49E3-8FB1-FC6E2FE6D3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B6B13C-66A4-4993-A9B0-D2103E8AFD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34B6B13C-66A4-4993-A9B0-D2103E8AFD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E673FD-F56F-4168-B243-E6FF3871A9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F1E673FD-F56F-4168-B243-E6FF3871A9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66800"/>
          </a:xfrm>
        </p:spPr>
        <p:txBody>
          <a:bodyPr/>
          <a:lstStyle/>
          <a:p>
            <a:r>
              <a:rPr lang="cs-CZ" b="1" dirty="0" smtClean="0"/>
              <a:t>HORNÍ CESTY DÝCHACÍ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23348770"/>
              </p:ext>
            </p:extLst>
          </p:nvPr>
        </p:nvGraphicFramePr>
        <p:xfrm>
          <a:off x="457200" y="1700808"/>
          <a:ext cx="822960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1520" y="5157192"/>
            <a:ext cx="87849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NOSOHLTAN JE PROPOJEN S DUTINOU STŘEDNÍHO UCHA </a:t>
            </a:r>
            <a:r>
              <a:rPr lang="cs-CZ" sz="2800" b="1" dirty="0" smtClean="0"/>
              <a:t>EUSTACHOVOU TRUBICÍ</a:t>
            </a:r>
            <a:r>
              <a:rPr lang="cs-CZ" sz="2800" dirty="0" smtClean="0"/>
              <a:t>, KTERÁ VYROVNÁVÁ TLAK.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165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8E536C-2695-4B77-944E-3859B559E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98E536C-2695-4B77-944E-3859B559E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98E536C-2695-4B77-944E-3859B559E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F5478C-A10A-4A8C-A4F8-C9F9CB4700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30F5478C-A10A-4A8C-A4F8-C9F9CB4700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30F5478C-A10A-4A8C-A4F8-C9F9CB4700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2123E2-AB95-4E21-A6FB-715F963965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02123E2-AB95-4E21-A6FB-715F963965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02123E2-AB95-4E21-A6FB-715F963965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PROČ SE MÁME NADECHOVAT NOSEM?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72177322"/>
              </p:ext>
            </p:extLst>
          </p:nvPr>
        </p:nvGraphicFramePr>
        <p:xfrm>
          <a:off x="457200" y="3356992"/>
          <a:ext cx="8229600" cy="3216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19941" y="2276872"/>
            <a:ext cx="8280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PROTOŽE NOSNÍ DUTINA VZDUCH: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16565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9BE3E9-4F99-4C01-B485-2B20E788E1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D9BE3E9-4F99-4C01-B485-2B20E788E1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D9BE3E9-4F99-4C01-B485-2B20E788E1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6A7A91-D5A0-4B8F-BE33-90664E8C3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A16A7A91-D5A0-4B8F-BE33-90664E8C3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A16A7A91-D5A0-4B8F-BE33-90664E8C38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D9926D-02D5-4B2A-B55F-B42830AF7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F6D9926D-02D5-4B2A-B55F-B42830AF7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F6D9926D-02D5-4B2A-B55F-B42830AF70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DOLNÍ CESTY DÝCHACÍ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04220505"/>
              </p:ext>
            </p:extLst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178434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12F9BC-E26C-4CCF-9D96-75946B968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312F9BC-E26C-4CCF-9D96-75946B968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312F9BC-E26C-4CCF-9D96-75946B968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2D2A62-6AC5-46B5-A0D1-F308A22DFA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532D2A62-6AC5-46B5-A0D1-F308A22DFA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532D2A62-6AC5-46B5-A0D1-F308A22DFA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CC39C-71AA-4424-B7FC-94E162F0A3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469CC39C-71AA-4424-B7FC-94E162F0A3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469CC39C-71AA-4424-B7FC-94E162F0A3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B11FA7-08F6-4DE1-8459-D93F292B81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3B11FA7-08F6-4DE1-8459-D93F292B81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3B11FA7-08F6-4DE1-8459-D93F292B81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C6C4AE-460E-4B28-890B-807FAE7CB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4EC6C4AE-460E-4B28-890B-807FAE7CB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4EC6C4AE-460E-4B28-890B-807FAE7CB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HRTANU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17" b="89894" l="3391" r="967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223316" y="2905047"/>
            <a:ext cx="4517661" cy="3388246"/>
          </a:xfrm>
        </p:spPr>
      </p:pic>
      <p:sp>
        <p:nvSpPr>
          <p:cNvPr id="5" name="Pětiúhelník 4"/>
          <p:cNvSpPr/>
          <p:nvPr/>
        </p:nvSpPr>
        <p:spPr>
          <a:xfrm>
            <a:off x="2588270" y="2492896"/>
            <a:ext cx="3096344" cy="64807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JAZYLKA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1187624" y="3501008"/>
            <a:ext cx="4680520" cy="936104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ŠTÍTNÁ CHRUPAVKA = </a:t>
            </a:r>
            <a:r>
              <a:rPr lang="cs-CZ" sz="2800" smtClean="0"/>
              <a:t>„OHRYZEK</a:t>
            </a:r>
            <a:r>
              <a:rPr lang="cs-CZ" sz="2800" dirty="0" smtClean="0"/>
              <a:t>“</a:t>
            </a:r>
            <a:endParaRPr lang="cs-CZ" sz="2800" dirty="0"/>
          </a:p>
        </p:txBody>
      </p:sp>
      <p:sp>
        <p:nvSpPr>
          <p:cNvPr id="13" name="Pětiúhelník 12"/>
          <p:cNvSpPr/>
          <p:nvPr/>
        </p:nvSpPr>
        <p:spPr>
          <a:xfrm>
            <a:off x="1043608" y="5157192"/>
            <a:ext cx="5220580" cy="864096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PRSTENCOVÁ CHRUPAVKA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4803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17" b="89894" l="3824" r="940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419227" y="1629445"/>
            <a:ext cx="5765800" cy="4324350"/>
          </a:xfrm>
        </p:spPr>
      </p:pic>
      <p:sp>
        <p:nvSpPr>
          <p:cNvPr id="6" name="Pětiúhelník 5"/>
          <p:cNvSpPr/>
          <p:nvPr/>
        </p:nvSpPr>
        <p:spPr>
          <a:xfrm>
            <a:off x="611560" y="3212976"/>
            <a:ext cx="5475735" cy="1667652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CHRUPAVKY HLASIVKOVÉ – UPÍNAJÍ SE NA NĚ HLASIVKOVÉ VAZY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6761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686800" cy="1066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KŘIŽOVATKA CEST TRÁVICÍCH A DÝCHACÍCH – PŘI JÍDLE SE NEMLUVÍ !!!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17" b="89894" l="4762" r="928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469"/>
          <a:stretch/>
        </p:blipFill>
        <p:spPr>
          <a:xfrm rot="5400000">
            <a:off x="638433" y="2394015"/>
            <a:ext cx="3832667" cy="4318462"/>
          </a:xfrm>
        </p:spPr>
      </p:pic>
      <p:sp>
        <p:nvSpPr>
          <p:cNvPr id="6" name="Pětiúhelník 5"/>
          <p:cNvSpPr/>
          <p:nvPr/>
        </p:nvSpPr>
        <p:spPr>
          <a:xfrm rot="324455" flipH="1">
            <a:off x="2885925" y="2966886"/>
            <a:ext cx="5725541" cy="2692398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HRTANOVÁ PŘÍKLOPKA </a:t>
            </a:r>
            <a:r>
              <a:rPr lang="cs-CZ" sz="2400" dirty="0" smtClean="0"/>
              <a:t>= EPYGLOTYS</a:t>
            </a:r>
          </a:p>
          <a:p>
            <a:pPr algn="ctr"/>
            <a:r>
              <a:rPr lang="cs-CZ" sz="2400" dirty="0" smtClean="0"/>
              <a:t>ZABRAŇUJE PŘI POLYKÁNÍ VSTUPU SOUSTA DO HRTANU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8233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ŘEČ, ZPĚV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 algn="ctr">
              <a:buNone/>
            </a:pPr>
            <a:r>
              <a:rPr lang="cs-CZ" dirty="0" smtClean="0"/>
              <a:t>VZNIKÁ VYDECHOVANÝM VZDUCHEM, KTERÝ ROZECHVĚJE HLASIVKOVÉ VAZY, KTERÉ VYDAJÍ TÓN.</a:t>
            </a:r>
          </a:p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TÓN JE UPRAVEM ZUBY, RTY, JAZYKEM A PATREM</a:t>
            </a:r>
          </a:p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ČÍM JSOU HLASIVKY NAPNUTĚJŠÍ, TÍM JE TÓN VYŠŠÍ</a:t>
            </a:r>
          </a:p>
          <a:p>
            <a:pPr marL="109728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053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44255"/>
            <a:ext cx="8229600" cy="1066800"/>
          </a:xfrm>
        </p:spPr>
        <p:txBody>
          <a:bodyPr/>
          <a:lstStyle/>
          <a:p>
            <a:r>
              <a:rPr lang="cs-CZ" b="1" dirty="0" smtClean="0"/>
              <a:t>PRŮDUŠNICE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820472" cy="3744416"/>
          </a:xfrm>
        </p:spPr>
        <p:txBody>
          <a:bodyPr/>
          <a:lstStyle/>
          <a:p>
            <a:pPr marL="109728" indent="0" algn="ctr">
              <a:buNone/>
            </a:pPr>
            <a:r>
              <a:rPr lang="cs-CZ" dirty="0" smtClean="0"/>
              <a:t>10 – 12 cm dlouhá trubice, která je vyztužena  16-20 prstencovými chrupavkami</a:t>
            </a:r>
          </a:p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je vystlána řasinkovým epitelem, který produkuje hlen</a:t>
            </a:r>
          </a:p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hlen zachytává prachové částice a ničí choroboplodné zárodky</a:t>
            </a:r>
          </a:p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endParaRPr lang="cs-CZ" dirty="0"/>
          </a:p>
          <a:p>
            <a:pPr marL="109728" indent="0" algn="ctr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860" t="38904" r="4257" b="29936"/>
          <a:stretch/>
        </p:blipFill>
        <p:spPr>
          <a:xfrm rot="5400000">
            <a:off x="6125766" y="867123"/>
            <a:ext cx="1584325" cy="23876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23528" y="980728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vzduch pokračuje z hrtanu do průdušnice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59836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066800"/>
          </a:xfrm>
        </p:spPr>
        <p:txBody>
          <a:bodyPr/>
          <a:lstStyle/>
          <a:p>
            <a:r>
              <a:rPr lang="cs-CZ" b="1" smtClean="0"/>
              <a:t>PRŮDUŠKY A PRŮDUŠINKY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/>
        </p:blipFill>
        <p:spPr>
          <a:xfrm>
            <a:off x="4572000" y="2708920"/>
            <a:ext cx="4038600" cy="3027493"/>
          </a:xfrm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611560" y="2492896"/>
            <a:ext cx="4038600" cy="3816423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3200" dirty="0" smtClean="0"/>
              <a:t>Průdušnice se dělí na pravou a levou </a:t>
            </a:r>
            <a:r>
              <a:rPr lang="cs-CZ" sz="3200" b="1" dirty="0" smtClean="0"/>
              <a:t>průdušku</a:t>
            </a:r>
            <a:r>
              <a:rPr lang="cs-CZ" sz="3200" dirty="0" smtClean="0"/>
              <a:t>, které se zanořují do plic a větví se na drobnější </a:t>
            </a:r>
            <a:r>
              <a:rPr lang="cs-CZ" sz="3200" b="1" dirty="0" smtClean="0"/>
              <a:t>průdušinky.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78422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143000"/>
            <a:ext cx="8527749" cy="1066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PLICNÍ SKLÍPEK = základní funkční jednotka plic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80928"/>
            <a:ext cx="4038600" cy="364279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r>
              <a:rPr lang="cs-CZ" sz="3200" dirty="0" smtClean="0"/>
              <a:t>Průdušinky se větví na </a:t>
            </a:r>
            <a:r>
              <a:rPr lang="cs-CZ" sz="3200" b="1" dirty="0" smtClean="0"/>
              <a:t>plicní váčky</a:t>
            </a:r>
            <a:r>
              <a:rPr lang="cs-CZ" sz="3200" dirty="0" smtClean="0"/>
              <a:t>.</a:t>
            </a:r>
          </a:p>
          <a:p>
            <a:pPr marL="109728" indent="0" algn="ctr">
              <a:buNone/>
            </a:pPr>
            <a:r>
              <a:rPr lang="cs-CZ" sz="3200" dirty="0" smtClean="0"/>
              <a:t>Samotné dýchání probíhá skrz vlásečnice v </a:t>
            </a:r>
            <a:r>
              <a:rPr lang="cs-CZ" sz="3200" b="1" dirty="0" smtClean="0"/>
              <a:t>plicních sklípcích.</a:t>
            </a:r>
            <a:endParaRPr lang="cs-CZ" sz="3200" b="1" dirty="0"/>
          </a:p>
        </p:txBody>
      </p:sp>
      <p:sp>
        <p:nvSpPr>
          <p:cNvPr id="5" name="Obláček 4"/>
          <p:cNvSpPr/>
          <p:nvPr/>
        </p:nvSpPr>
        <p:spPr>
          <a:xfrm rot="2620767">
            <a:off x="6942299" y="3811566"/>
            <a:ext cx="1901271" cy="1171407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PLICNÍ VÁČEK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 rot="4927829">
            <a:off x="5977857" y="4285910"/>
            <a:ext cx="1646130" cy="1238506"/>
          </a:xfrm>
          <a:prstGeom prst="cloud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 rot="20261506">
            <a:off x="6207901" y="1883631"/>
            <a:ext cx="692439" cy="2474832"/>
          </a:xfrm>
          <a:prstGeom prst="flowChartMagneticDisk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3984747">
            <a:off x="5488447" y="2844624"/>
            <a:ext cx="1956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PRŮDUŠINKA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3635896" y="5477390"/>
            <a:ext cx="2830970" cy="47189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8627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PLÍCE</a:t>
            </a:r>
            <a:endParaRPr lang="cs-CZ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21" b="93744" l="3752" r="97908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876618">
            <a:off x="3801776" y="1774788"/>
            <a:ext cx="3778740" cy="2834055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91" b="85922" l="3778" r="96905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078519" y="1672292"/>
            <a:ext cx="3804316" cy="2853237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05862" y="2204864"/>
            <a:ext cx="39604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jsou uloženy v dutině hrudní</a:t>
            </a:r>
          </a:p>
          <a:p>
            <a:r>
              <a:rPr lang="cs-CZ" sz="2800" dirty="0" smtClean="0"/>
              <a:t>= jsou kryty </a:t>
            </a:r>
            <a:r>
              <a:rPr lang="cs-CZ" sz="2800" b="1" dirty="0" smtClean="0"/>
              <a:t>poplicnicí</a:t>
            </a:r>
          </a:p>
          <a:p>
            <a:r>
              <a:rPr lang="cs-CZ" sz="2800" dirty="0" smtClean="0"/>
              <a:t>= dutina hrudní je vystlána </a:t>
            </a:r>
            <a:r>
              <a:rPr lang="cs-CZ" sz="2800" b="1" dirty="0" smtClean="0"/>
              <a:t>pohrudnicí </a:t>
            </a:r>
          </a:p>
          <a:p>
            <a:r>
              <a:rPr lang="cs-CZ" sz="2800" b="1" dirty="0" smtClean="0"/>
              <a:t>= </a:t>
            </a:r>
            <a:r>
              <a:rPr lang="cs-CZ" sz="2800" dirty="0" smtClean="0"/>
              <a:t>mezi poplicnicí a pohrudnicí je tekutina, která umožňuje klouzání blan při dýchání 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4173900" y="4797152"/>
            <a:ext cx="2380158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PRAVÁ PLÍCE</a:t>
            </a:r>
          </a:p>
          <a:p>
            <a:pPr algn="ctr"/>
            <a:r>
              <a:rPr lang="cs-CZ" dirty="0" smtClean="0"/>
              <a:t>3 LALOKY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706458" y="4797152"/>
            <a:ext cx="2380158" cy="14401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LEVÁ PLÍCE</a:t>
            </a:r>
          </a:p>
          <a:p>
            <a:pPr algn="ctr"/>
            <a:r>
              <a:rPr lang="cs-CZ" dirty="0"/>
              <a:t>2</a:t>
            </a:r>
            <a:r>
              <a:rPr lang="cs-CZ" dirty="0" smtClean="0"/>
              <a:t> LALOKY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944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POMOCNÉ DÝCHACÍ SVALY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414" b="19782"/>
          <a:stretch/>
        </p:blipFill>
        <p:spPr>
          <a:xfrm>
            <a:off x="3707904" y="2132856"/>
            <a:ext cx="4739007" cy="2160240"/>
          </a:xfrm>
        </p:spPr>
      </p:pic>
      <p:sp>
        <p:nvSpPr>
          <p:cNvPr id="5" name="Obdélník 4"/>
          <p:cNvSpPr/>
          <p:nvPr/>
        </p:nvSpPr>
        <p:spPr>
          <a:xfrm>
            <a:off x="510703" y="2636912"/>
            <a:ext cx="2880320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BRÁNICE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34622" y="4797152"/>
            <a:ext cx="6557657" cy="14401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MEZIŽEBERNÍ SVALY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76662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2254"/>
            <a:ext cx="8784976" cy="6339113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2200" b="1" u="sng" dirty="0"/>
              <a:t>DÝCHACÍ SOUSTAVA</a:t>
            </a:r>
            <a:endParaRPr lang="cs-CZ" sz="2200" dirty="0"/>
          </a:p>
          <a:p>
            <a:pPr marL="109728" indent="0">
              <a:buNone/>
            </a:pPr>
            <a:r>
              <a:rPr lang="cs-CZ" sz="2000" dirty="0" smtClean="0"/>
              <a:t>FUNKCE DS</a:t>
            </a:r>
            <a:r>
              <a:rPr lang="cs-CZ" sz="2200" dirty="0" smtClean="0"/>
              <a:t>: umožňuje dýchání</a:t>
            </a:r>
          </a:p>
          <a:p>
            <a:pPr marL="109728" indent="0">
              <a:buNone/>
            </a:pPr>
            <a:r>
              <a:rPr lang="cs-CZ" sz="2200" dirty="0" smtClean="0"/>
              <a:t>Je </a:t>
            </a:r>
            <a:r>
              <a:rPr lang="cs-CZ" sz="2200" dirty="0"/>
              <a:t>řízena prodlouženou </a:t>
            </a:r>
            <a:r>
              <a:rPr lang="cs-CZ" sz="2200" dirty="0" smtClean="0"/>
              <a:t>míchou</a:t>
            </a:r>
            <a:r>
              <a:rPr lang="cs-CZ" sz="2200" dirty="0"/>
              <a:t> </a:t>
            </a:r>
            <a:r>
              <a:rPr lang="cs-CZ" sz="2200" dirty="0" smtClean="0"/>
              <a:t>v mozku.</a:t>
            </a:r>
          </a:p>
          <a:p>
            <a:pPr marL="109728" indent="0">
              <a:buNone/>
            </a:pPr>
            <a:r>
              <a:rPr lang="cs-CZ" sz="2200" u="sng" dirty="0"/>
              <a:t>DS tvoří</a:t>
            </a:r>
            <a:r>
              <a:rPr lang="cs-CZ" sz="2200" dirty="0"/>
              <a:t>:  </a:t>
            </a:r>
            <a:r>
              <a:rPr lang="cs-CZ" sz="2200" b="1" dirty="0"/>
              <a:t>plíce</a:t>
            </a:r>
            <a:r>
              <a:rPr lang="cs-CZ" sz="2200" dirty="0"/>
              <a:t>,  </a:t>
            </a:r>
            <a:r>
              <a:rPr lang="cs-CZ" sz="2200" b="1" dirty="0"/>
              <a:t>horní  cesty  dýchací</a:t>
            </a:r>
            <a:r>
              <a:rPr lang="cs-CZ" sz="2200" dirty="0"/>
              <a:t> (nos- &gt; dutina nosní-&gt; nosohltan-&gt; Eustachova trubice)  a </a:t>
            </a:r>
            <a:r>
              <a:rPr lang="cs-CZ" sz="2200" b="1" dirty="0"/>
              <a:t>dolní cesty dýchací</a:t>
            </a:r>
            <a:r>
              <a:rPr lang="cs-CZ" sz="2200" dirty="0"/>
              <a:t>(hrtan-&gt;průdušnice-&gt;průdušky-&gt;průdušinky -&gt; plicní sklípky). </a:t>
            </a:r>
          </a:p>
          <a:p>
            <a:pPr marL="109728" indent="0">
              <a:buNone/>
            </a:pPr>
            <a:r>
              <a:rPr lang="cs-CZ" sz="2200" u="sng" dirty="0" smtClean="0"/>
              <a:t>Dýchání </a:t>
            </a:r>
            <a:r>
              <a:rPr lang="cs-CZ" sz="2200" u="sng" dirty="0"/>
              <a:t>umožňují pomocné dýchací  svaly</a:t>
            </a:r>
            <a:r>
              <a:rPr lang="cs-CZ" sz="2200" dirty="0"/>
              <a:t>: bránice a mezižeberní </a:t>
            </a:r>
            <a:r>
              <a:rPr lang="cs-CZ" sz="2200" dirty="0" smtClean="0"/>
              <a:t>svaly</a:t>
            </a:r>
            <a:endParaRPr lang="cs-CZ" sz="2200" dirty="0"/>
          </a:p>
          <a:p>
            <a:pPr marL="109728" indent="0">
              <a:buNone/>
            </a:pPr>
            <a:r>
              <a:rPr lang="cs-CZ" sz="2200" u="sng" dirty="0"/>
              <a:t>Význam nosní dutiny</a:t>
            </a:r>
            <a:r>
              <a:rPr lang="cs-CZ" sz="2200" dirty="0"/>
              <a:t>: vzduch oteplí, zvlhčí a zbaví nečistot.</a:t>
            </a:r>
          </a:p>
          <a:p>
            <a:pPr marL="109728" indent="0">
              <a:buNone/>
            </a:pPr>
            <a:r>
              <a:rPr lang="cs-CZ" sz="2200" u="sng" dirty="0"/>
              <a:t>Význam </a:t>
            </a:r>
            <a:r>
              <a:rPr lang="cs-CZ" sz="2200" u="sng" dirty="0" smtClean="0"/>
              <a:t>Eustachovy </a:t>
            </a:r>
            <a:r>
              <a:rPr lang="cs-CZ" sz="2200" u="sng" dirty="0"/>
              <a:t>trubice</a:t>
            </a:r>
            <a:r>
              <a:rPr lang="cs-CZ" sz="2200" dirty="0"/>
              <a:t>: spojuje středoušní dutinu s nosohltanem a vyrovnává tlaky mezi vnějším a vnitřním prostředím.</a:t>
            </a:r>
          </a:p>
          <a:p>
            <a:pPr marL="109728" indent="0">
              <a:buNone/>
            </a:pPr>
            <a:r>
              <a:rPr lang="cs-CZ" sz="2200" u="sng" dirty="0"/>
              <a:t>Stavba hrtanu</a:t>
            </a:r>
            <a:r>
              <a:rPr lang="cs-CZ" sz="2200" dirty="0"/>
              <a:t>: </a:t>
            </a:r>
            <a:r>
              <a:rPr lang="cs-CZ" sz="2200" dirty="0" smtClean="0"/>
              <a:t>hrtanová </a:t>
            </a:r>
            <a:r>
              <a:rPr lang="cs-CZ" sz="2200" dirty="0"/>
              <a:t>příklopka, štítná chrupavka, hlasivkové  a prstencové chrupavky </a:t>
            </a:r>
            <a:r>
              <a:rPr lang="cs-CZ" sz="2200" dirty="0" smtClean="0"/>
              <a:t>. Hlasivkové </a:t>
            </a:r>
            <a:r>
              <a:rPr lang="cs-CZ" sz="2200" dirty="0"/>
              <a:t>vazy  umožňující  vznik zvuku. </a:t>
            </a:r>
          </a:p>
          <a:p>
            <a:pPr marL="109728" indent="0">
              <a:buNone/>
            </a:pPr>
            <a:r>
              <a:rPr lang="cs-CZ" sz="2200" u="sng" dirty="0"/>
              <a:t>Stavba plic</a:t>
            </a:r>
            <a:r>
              <a:rPr lang="cs-CZ" sz="2200" dirty="0"/>
              <a:t>:</a:t>
            </a:r>
          </a:p>
          <a:p>
            <a:pPr marL="109728" indent="0">
              <a:buNone/>
            </a:pPr>
            <a:r>
              <a:rPr lang="cs-CZ" sz="2200" dirty="0"/>
              <a:t>pravá plíce má 3 laloky a levá pouze 2 laloky, jsou pokryty poplicnicí. Výměna plynů probíhá v plicních </a:t>
            </a:r>
            <a:r>
              <a:rPr lang="cs-CZ" sz="2200" dirty="0" smtClean="0"/>
              <a:t>sklípcích.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 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05862" y="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Zápis do sešitu: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861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200" dirty="0" smtClean="0"/>
              <a:t>Není-li uvedeno jinak, vlastní práce autora</a:t>
            </a:r>
            <a:r>
              <a:rPr lang="cs-CZ" sz="1200" dirty="0" smtClean="0"/>
              <a:t>.</a:t>
            </a:r>
          </a:p>
          <a:p>
            <a:pPr marL="109728" indent="0">
              <a:buNone/>
            </a:pPr>
            <a:r>
              <a:rPr lang="cs-CZ" sz="1200" dirty="0" smtClean="0"/>
              <a:t>Obrázky použité v prezentaci jsou modely – </a:t>
            </a:r>
            <a:r>
              <a:rPr lang="cs-CZ" sz="1200" smtClean="0"/>
              <a:t>archiv školy.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07799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157</TotalTime>
  <Words>478</Words>
  <Application>Microsoft Office PowerPoint</Application>
  <PresentationFormat>Předvádění na obrazovce (4:3)</PresentationFormat>
  <Paragraphs>141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Urbanistický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DÝCHACÍ SOUSTAVA</vt:lpstr>
      <vt:lpstr>HLAVNÍ FUNKCÍ DÝCHACÍ SOUSTAVY JE DÝCHÁNÍ = RESPIRACE  CO JE VLASTNĚ DÝCHÁNÍ?</vt:lpstr>
      <vt:lpstr>ČÍM JE DÝCHÁNÍ ŘÍZENO?</vt:lpstr>
      <vt:lpstr>ROZLIŠUJEME DVA DRUHY DÝCHÁNÍ</vt:lpstr>
      <vt:lpstr>DÝCHACÍ SOUSTAVU TVOŘÍ:</vt:lpstr>
      <vt:lpstr> ORGÁNY DÝCHACÍ SOUSTAVY</vt:lpstr>
      <vt:lpstr>HORNÍ CESTY DÝCHACÍ</vt:lpstr>
      <vt:lpstr>PROČ SE MÁME NADECHOVAT NOSEM?</vt:lpstr>
      <vt:lpstr>DOLNÍ CESTY DÝCHACÍ</vt:lpstr>
      <vt:lpstr>STAVBA HRTANU</vt:lpstr>
      <vt:lpstr>Snímek 12</vt:lpstr>
      <vt:lpstr>KŘIŽOVATKA CEST TRÁVICÍCH A DÝCHACÍCH – PŘI JÍDLE SE NEMLUVÍ !!!</vt:lpstr>
      <vt:lpstr>ŘEČ, ZPĚV</vt:lpstr>
      <vt:lpstr>PRŮDUŠNICE</vt:lpstr>
      <vt:lpstr>PRŮDUŠKY A PRŮDUŠINKY</vt:lpstr>
      <vt:lpstr>PLICNÍ SKLÍPEK = základní funkční jednotka plic</vt:lpstr>
      <vt:lpstr>PLÍCE</vt:lpstr>
      <vt:lpstr>POMOCNÉ DÝCHACÍ SVALY</vt:lpstr>
      <vt:lpstr>Snímek 20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User</cp:lastModifiedBy>
  <cp:revision>21</cp:revision>
  <dcterms:created xsi:type="dcterms:W3CDTF">2013-02-23T20:07:18Z</dcterms:created>
  <dcterms:modified xsi:type="dcterms:W3CDTF">2013-03-19T21:06:51Z</dcterms:modified>
</cp:coreProperties>
</file>