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3" r:id="rId16"/>
    <p:sldId id="274" r:id="rId17"/>
    <p:sldId id="271" r:id="rId18"/>
    <p:sldId id="272" r:id="rId19"/>
    <p:sldId id="276" r:id="rId20"/>
    <p:sldId id="275" r:id="rId21"/>
    <p:sldId id="26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5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CB0688-5430-4CCD-AF22-2A761CD38BC0}" type="doc">
      <dgm:prSet loTypeId="urn:microsoft.com/office/officeart/2005/8/layout/default#1" loCatId="list" qsTypeId="urn:microsoft.com/office/officeart/2005/8/quickstyle/simple5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BDA68571-9CA2-4391-AD92-29D8DE1374FC}">
      <dgm:prSet phldrT="[Text]"/>
      <dgm:spPr/>
      <dgm:t>
        <a:bodyPr/>
        <a:lstStyle/>
        <a:p>
          <a:r>
            <a:rPr lang="cs-CZ" dirty="0" smtClean="0"/>
            <a:t>VDECH</a:t>
          </a:r>
          <a:endParaRPr lang="cs-CZ" dirty="0"/>
        </a:p>
      </dgm:t>
    </dgm:pt>
    <dgm:pt modelId="{2BB4967B-D668-43A8-AA65-8875F29E612F}" type="parTrans" cxnId="{FB3A9968-DA98-4CBA-968D-214A8B07E81D}">
      <dgm:prSet/>
      <dgm:spPr/>
      <dgm:t>
        <a:bodyPr/>
        <a:lstStyle/>
        <a:p>
          <a:endParaRPr lang="cs-CZ"/>
        </a:p>
      </dgm:t>
    </dgm:pt>
    <dgm:pt modelId="{45C46250-5A41-4778-B203-39BDAA177EBC}" type="sibTrans" cxnId="{FB3A9968-DA98-4CBA-968D-214A8B07E81D}">
      <dgm:prSet/>
      <dgm:spPr/>
      <dgm:t>
        <a:bodyPr/>
        <a:lstStyle/>
        <a:p>
          <a:endParaRPr lang="cs-CZ"/>
        </a:p>
      </dgm:t>
    </dgm:pt>
    <dgm:pt modelId="{15597D80-5C1E-4A08-B3CB-D18DD5D21BB8}">
      <dgm:prSet phldrT="[Text]"/>
      <dgm:spPr/>
      <dgm:t>
        <a:bodyPr/>
        <a:lstStyle/>
        <a:p>
          <a:r>
            <a:rPr lang="cs-CZ" dirty="0" smtClean="0"/>
            <a:t>VÝDECH</a:t>
          </a:r>
          <a:endParaRPr lang="cs-CZ" dirty="0"/>
        </a:p>
      </dgm:t>
    </dgm:pt>
    <dgm:pt modelId="{4BC9E8C3-CC67-40BA-9B97-E9A151B9A149}" type="parTrans" cxnId="{22AD3535-5CB2-43A0-AB2B-ADCBCC785F4B}">
      <dgm:prSet/>
      <dgm:spPr/>
      <dgm:t>
        <a:bodyPr/>
        <a:lstStyle/>
        <a:p>
          <a:endParaRPr lang="cs-CZ"/>
        </a:p>
      </dgm:t>
    </dgm:pt>
    <dgm:pt modelId="{971BEC7A-518B-402A-ACF2-7165E5B41F3E}" type="sibTrans" cxnId="{22AD3535-5CB2-43A0-AB2B-ADCBCC785F4B}">
      <dgm:prSet/>
      <dgm:spPr/>
      <dgm:t>
        <a:bodyPr/>
        <a:lstStyle/>
        <a:p>
          <a:endParaRPr lang="cs-CZ"/>
        </a:p>
      </dgm:t>
    </dgm:pt>
    <dgm:pt modelId="{7B80C144-0D23-4BF2-8AB5-B5B8DD9CE1F0}" type="pres">
      <dgm:prSet presAssocID="{6DCB0688-5430-4CCD-AF22-2A761CD38BC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FDC276-1F14-4FD3-8E4B-8657F84D7764}" type="pres">
      <dgm:prSet presAssocID="{BDA68571-9CA2-4391-AD92-29D8DE1374FC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29C59D-2376-4242-895A-D7653BAF1C8A}" type="pres">
      <dgm:prSet presAssocID="{45C46250-5A41-4778-B203-39BDAA177EBC}" presName="sibTrans" presStyleCnt="0"/>
      <dgm:spPr/>
    </dgm:pt>
    <dgm:pt modelId="{59E59748-317B-41F8-839D-5E833AAA841D}" type="pres">
      <dgm:prSet presAssocID="{15597D80-5C1E-4A08-B3CB-D18DD5D21BB8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AD3535-5CB2-43A0-AB2B-ADCBCC785F4B}" srcId="{6DCB0688-5430-4CCD-AF22-2A761CD38BC0}" destId="{15597D80-5C1E-4A08-B3CB-D18DD5D21BB8}" srcOrd="1" destOrd="0" parTransId="{4BC9E8C3-CC67-40BA-9B97-E9A151B9A149}" sibTransId="{971BEC7A-518B-402A-ACF2-7165E5B41F3E}"/>
    <dgm:cxn modelId="{9965CD5D-C4F8-45BA-BF5C-AEBD39AAAC8E}" type="presOf" srcId="{15597D80-5C1E-4A08-B3CB-D18DD5D21BB8}" destId="{59E59748-317B-41F8-839D-5E833AAA841D}" srcOrd="0" destOrd="0" presId="urn:microsoft.com/office/officeart/2005/8/layout/default#1"/>
    <dgm:cxn modelId="{855D961E-C97B-4ECF-AD4D-C08C14F6B35E}" type="presOf" srcId="{BDA68571-9CA2-4391-AD92-29D8DE1374FC}" destId="{E3FDC276-1F14-4FD3-8E4B-8657F84D7764}" srcOrd="0" destOrd="0" presId="urn:microsoft.com/office/officeart/2005/8/layout/default#1"/>
    <dgm:cxn modelId="{FB3A9968-DA98-4CBA-968D-214A8B07E81D}" srcId="{6DCB0688-5430-4CCD-AF22-2A761CD38BC0}" destId="{BDA68571-9CA2-4391-AD92-29D8DE1374FC}" srcOrd="0" destOrd="0" parTransId="{2BB4967B-D668-43A8-AA65-8875F29E612F}" sibTransId="{45C46250-5A41-4778-B203-39BDAA177EBC}"/>
    <dgm:cxn modelId="{C74942C3-DF20-4DB0-AD32-B73D952DFE2F}" type="presOf" srcId="{6DCB0688-5430-4CCD-AF22-2A761CD38BC0}" destId="{7B80C144-0D23-4BF2-8AB5-B5B8DD9CE1F0}" srcOrd="0" destOrd="0" presId="urn:microsoft.com/office/officeart/2005/8/layout/default#1"/>
    <dgm:cxn modelId="{21A49AD8-DDAD-4A79-A0E7-68315271CAE5}" type="presParOf" srcId="{7B80C144-0D23-4BF2-8AB5-B5B8DD9CE1F0}" destId="{E3FDC276-1F14-4FD3-8E4B-8657F84D7764}" srcOrd="0" destOrd="0" presId="urn:microsoft.com/office/officeart/2005/8/layout/default#1"/>
    <dgm:cxn modelId="{DAB968F5-373D-49DF-97C3-89F93A6CE586}" type="presParOf" srcId="{7B80C144-0D23-4BF2-8AB5-B5B8DD9CE1F0}" destId="{CF29C59D-2376-4242-895A-D7653BAF1C8A}" srcOrd="1" destOrd="0" presId="urn:microsoft.com/office/officeart/2005/8/layout/default#1"/>
    <dgm:cxn modelId="{09406EF4-F84A-4F0A-B5A0-EDCC83AFFC5D}" type="presParOf" srcId="{7B80C144-0D23-4BF2-8AB5-B5B8DD9CE1F0}" destId="{59E59748-317B-41F8-839D-5E833AAA841D}" srcOrd="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3F0872-1AA3-4CF7-AF80-1E06AEB53FEF}" type="doc">
      <dgm:prSet loTypeId="urn:microsoft.com/office/officeart/2005/8/layout/default#2" loCatId="list" qsTypeId="urn:microsoft.com/office/officeart/2005/8/quickstyle/simple5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0408E768-99A3-4771-95BB-1BA619D98A03}">
      <dgm:prSet phldrT="[Text]" custT="1"/>
      <dgm:spPr/>
      <dgm:t>
        <a:bodyPr/>
        <a:lstStyle/>
        <a:p>
          <a:r>
            <a:rPr lang="cs-CZ" sz="4000" dirty="0" smtClean="0"/>
            <a:t>ANGÍNA</a:t>
          </a:r>
          <a:endParaRPr lang="cs-CZ" sz="4000" dirty="0"/>
        </a:p>
      </dgm:t>
    </dgm:pt>
    <dgm:pt modelId="{78D576A4-89B9-4966-B3E0-8764AB4C3229}" type="parTrans" cxnId="{65D67AA9-A26E-468F-B54A-684C359BD273}">
      <dgm:prSet/>
      <dgm:spPr/>
      <dgm:t>
        <a:bodyPr/>
        <a:lstStyle/>
        <a:p>
          <a:endParaRPr lang="cs-CZ"/>
        </a:p>
      </dgm:t>
    </dgm:pt>
    <dgm:pt modelId="{28F13E36-529E-415D-9BB1-14A9A1293CA7}" type="sibTrans" cxnId="{65D67AA9-A26E-468F-B54A-684C359BD273}">
      <dgm:prSet/>
      <dgm:spPr/>
      <dgm:t>
        <a:bodyPr/>
        <a:lstStyle/>
        <a:p>
          <a:endParaRPr lang="cs-CZ"/>
        </a:p>
      </dgm:t>
    </dgm:pt>
    <dgm:pt modelId="{89B52981-D276-4924-BDEF-1258CC192594}">
      <dgm:prSet phldrT="[Text]" custT="1"/>
      <dgm:spPr/>
      <dgm:t>
        <a:bodyPr/>
        <a:lstStyle/>
        <a:p>
          <a:r>
            <a:rPr lang="cs-CZ" sz="2300" dirty="0" smtClean="0"/>
            <a:t>ZÁNĚT HORNÍCH CEST DÝCHACÍCH - </a:t>
          </a:r>
          <a:r>
            <a:rPr lang="cs-CZ" sz="3200" dirty="0" smtClean="0"/>
            <a:t>RÝMA</a:t>
          </a:r>
          <a:endParaRPr lang="cs-CZ" sz="3200" dirty="0"/>
        </a:p>
      </dgm:t>
    </dgm:pt>
    <dgm:pt modelId="{F96614DA-9433-414E-B07E-F98AEBA63B15}" type="parTrans" cxnId="{E0803885-DAC4-47F0-8D8C-1677FF900A71}">
      <dgm:prSet/>
      <dgm:spPr/>
      <dgm:t>
        <a:bodyPr/>
        <a:lstStyle/>
        <a:p>
          <a:endParaRPr lang="cs-CZ"/>
        </a:p>
      </dgm:t>
    </dgm:pt>
    <dgm:pt modelId="{148CCFB3-A7B0-4713-84A0-A7325A8881DC}" type="sibTrans" cxnId="{E0803885-DAC4-47F0-8D8C-1677FF900A71}">
      <dgm:prSet/>
      <dgm:spPr/>
      <dgm:t>
        <a:bodyPr/>
        <a:lstStyle/>
        <a:p>
          <a:endParaRPr lang="cs-CZ"/>
        </a:p>
      </dgm:t>
    </dgm:pt>
    <dgm:pt modelId="{FDF507AB-0224-4975-BEC9-EB478184D1E3}">
      <dgm:prSet phldrT="[Text]"/>
      <dgm:spPr/>
      <dgm:t>
        <a:bodyPr/>
        <a:lstStyle/>
        <a:p>
          <a:r>
            <a:rPr lang="cs-CZ" dirty="0" smtClean="0"/>
            <a:t>ZÁNĚT DOLNÍCH CEST DÝCHACÍCH -  HRTANU, BRONCHITIDA (PRŮDUŠEK)</a:t>
          </a:r>
          <a:endParaRPr lang="cs-CZ" dirty="0"/>
        </a:p>
      </dgm:t>
    </dgm:pt>
    <dgm:pt modelId="{306E2D50-6431-4B83-949C-9CD4B8F5FE03}" type="parTrans" cxnId="{5B3E714B-B370-4888-B1DD-0B5F31B27C10}">
      <dgm:prSet/>
      <dgm:spPr/>
      <dgm:t>
        <a:bodyPr/>
        <a:lstStyle/>
        <a:p>
          <a:endParaRPr lang="cs-CZ"/>
        </a:p>
      </dgm:t>
    </dgm:pt>
    <dgm:pt modelId="{C9C225F1-58BB-4571-8375-B974F6BCD335}" type="sibTrans" cxnId="{5B3E714B-B370-4888-B1DD-0B5F31B27C10}">
      <dgm:prSet/>
      <dgm:spPr/>
      <dgm:t>
        <a:bodyPr/>
        <a:lstStyle/>
        <a:p>
          <a:endParaRPr lang="cs-CZ"/>
        </a:p>
      </dgm:t>
    </dgm:pt>
    <dgm:pt modelId="{9D8ABD2A-F292-43FD-833E-DEA3970CD335}">
      <dgm:prSet phldrT="[Text]" custT="1"/>
      <dgm:spPr/>
      <dgm:t>
        <a:bodyPr/>
        <a:lstStyle/>
        <a:p>
          <a:r>
            <a:rPr lang="cs-CZ" sz="4400" dirty="0" smtClean="0"/>
            <a:t>ZÁNĚT PLIC</a:t>
          </a:r>
          <a:endParaRPr lang="cs-CZ" sz="4400" dirty="0"/>
        </a:p>
      </dgm:t>
    </dgm:pt>
    <dgm:pt modelId="{D5ADAB42-478A-4601-B0CF-7857CC846A4F}" type="parTrans" cxnId="{6A7FD328-3D3F-41C8-997A-54F3ED9AD318}">
      <dgm:prSet/>
      <dgm:spPr/>
      <dgm:t>
        <a:bodyPr/>
        <a:lstStyle/>
        <a:p>
          <a:endParaRPr lang="cs-CZ"/>
        </a:p>
      </dgm:t>
    </dgm:pt>
    <dgm:pt modelId="{DD8D6F24-AEBE-44E4-BE7A-61C0929FF910}" type="sibTrans" cxnId="{6A7FD328-3D3F-41C8-997A-54F3ED9AD318}">
      <dgm:prSet/>
      <dgm:spPr/>
      <dgm:t>
        <a:bodyPr/>
        <a:lstStyle/>
        <a:p>
          <a:endParaRPr lang="cs-CZ"/>
        </a:p>
      </dgm:t>
    </dgm:pt>
    <dgm:pt modelId="{37E58F85-06D2-41CC-AFA7-964C69E87AF8}">
      <dgm:prSet phldrT="[Text]"/>
      <dgm:spPr/>
      <dgm:t>
        <a:bodyPr/>
        <a:lstStyle/>
        <a:p>
          <a:r>
            <a:rPr lang="cs-CZ" dirty="0" smtClean="0"/>
            <a:t>TUBERKULÓZA</a:t>
          </a:r>
          <a:endParaRPr lang="cs-CZ" dirty="0"/>
        </a:p>
      </dgm:t>
    </dgm:pt>
    <dgm:pt modelId="{A4F6A88B-BFB4-4472-B6D6-66F9050CCE43}" type="parTrans" cxnId="{4BE032B4-44A3-40BA-87C5-B1829C545476}">
      <dgm:prSet/>
      <dgm:spPr/>
      <dgm:t>
        <a:bodyPr/>
        <a:lstStyle/>
        <a:p>
          <a:endParaRPr lang="cs-CZ"/>
        </a:p>
      </dgm:t>
    </dgm:pt>
    <dgm:pt modelId="{0CCDB12B-BC29-43E4-B732-FED5B449E9D5}" type="sibTrans" cxnId="{4BE032B4-44A3-40BA-87C5-B1829C545476}">
      <dgm:prSet/>
      <dgm:spPr/>
      <dgm:t>
        <a:bodyPr/>
        <a:lstStyle/>
        <a:p>
          <a:endParaRPr lang="cs-CZ"/>
        </a:p>
      </dgm:t>
    </dgm:pt>
    <dgm:pt modelId="{252C1D3B-4A1C-4C77-8E17-0A717D789F16}" type="pres">
      <dgm:prSet presAssocID="{9E3F0872-1AA3-4CF7-AF80-1E06AEB53FE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ACA3E50-5D9C-4A8C-99EA-86FB5A985A50}" type="pres">
      <dgm:prSet presAssocID="{0408E768-99A3-4771-95BB-1BA619D98A03}" presName="node" presStyleLbl="node1" presStyleIdx="0" presStyleCnt="5" custLinFactNeighborX="-53664" custLinFactNeighborY="360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DF3248-91D1-4858-AC9A-A6FEC562263C}" type="pres">
      <dgm:prSet presAssocID="{28F13E36-529E-415D-9BB1-14A9A1293CA7}" presName="sibTrans" presStyleCnt="0"/>
      <dgm:spPr/>
      <dgm:t>
        <a:bodyPr/>
        <a:lstStyle/>
        <a:p>
          <a:endParaRPr lang="cs-CZ"/>
        </a:p>
      </dgm:t>
    </dgm:pt>
    <dgm:pt modelId="{95ABD79D-2D5F-428F-9FF1-2B4E658D8FE7}" type="pres">
      <dgm:prSet presAssocID="{89B52981-D276-4924-BDEF-1258CC192594}" presName="node" presStyleLbl="node1" presStyleIdx="1" presStyleCnt="5" custLinFactNeighborX="-45444" custLinFactNeighborY="360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832970-9BBA-4D6D-A9AF-7B6C475B6069}" type="pres">
      <dgm:prSet presAssocID="{148CCFB3-A7B0-4713-84A0-A7325A8881DC}" presName="sibTrans" presStyleCnt="0"/>
      <dgm:spPr/>
      <dgm:t>
        <a:bodyPr/>
        <a:lstStyle/>
        <a:p>
          <a:endParaRPr lang="cs-CZ"/>
        </a:p>
      </dgm:t>
    </dgm:pt>
    <dgm:pt modelId="{21256356-AA1F-4BA3-8873-68C59C956EB6}" type="pres">
      <dgm:prSet presAssocID="{FDF507AB-0224-4975-BEC9-EB478184D1E3}" presName="node" presStyleLbl="node1" presStyleIdx="2" presStyleCnt="5" custScaleX="193712" custScaleY="105668" custLinFactX="19799" custLinFactNeighborX="100000" custLinFactNeighborY="703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CD31CF-73C8-4259-913A-38993A6F7919}" type="pres">
      <dgm:prSet presAssocID="{C9C225F1-58BB-4571-8375-B974F6BCD335}" presName="sibTrans" presStyleCnt="0"/>
      <dgm:spPr/>
      <dgm:t>
        <a:bodyPr/>
        <a:lstStyle/>
        <a:p>
          <a:endParaRPr lang="cs-CZ"/>
        </a:p>
      </dgm:t>
    </dgm:pt>
    <dgm:pt modelId="{F9FA44FE-6531-4159-961C-097DFD5D5D6B}" type="pres">
      <dgm:prSet presAssocID="{9D8ABD2A-F292-43FD-833E-DEA3970CD335}" presName="node" presStyleLbl="node1" presStyleIdx="3" presStyleCnt="5" custLinFactNeighborX="16587" custLinFactNeighborY="-834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A3A049-F439-45A9-B266-D3143616D9E2}" type="pres">
      <dgm:prSet presAssocID="{DD8D6F24-AEBE-44E4-BE7A-61C0929FF910}" presName="sibTrans" presStyleCnt="0"/>
      <dgm:spPr/>
      <dgm:t>
        <a:bodyPr/>
        <a:lstStyle/>
        <a:p>
          <a:endParaRPr lang="cs-CZ"/>
        </a:p>
      </dgm:t>
    </dgm:pt>
    <dgm:pt modelId="{90050BC0-ED64-4651-B6EB-7F51D2377FE3}" type="pres">
      <dgm:prSet presAssocID="{37E58F85-06D2-41CC-AFA7-964C69E87AF8}" presName="node" presStyleLbl="node1" presStyleIdx="4" presStyleCnt="5" custLinFactX="-10284" custLinFactNeighborX="-100000" custLinFactNeighborY="-466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7FD328-3D3F-41C8-997A-54F3ED9AD318}" srcId="{9E3F0872-1AA3-4CF7-AF80-1E06AEB53FEF}" destId="{9D8ABD2A-F292-43FD-833E-DEA3970CD335}" srcOrd="3" destOrd="0" parTransId="{D5ADAB42-478A-4601-B0CF-7857CC846A4F}" sibTransId="{DD8D6F24-AEBE-44E4-BE7A-61C0929FF910}"/>
    <dgm:cxn modelId="{5B3E714B-B370-4888-B1DD-0B5F31B27C10}" srcId="{9E3F0872-1AA3-4CF7-AF80-1E06AEB53FEF}" destId="{FDF507AB-0224-4975-BEC9-EB478184D1E3}" srcOrd="2" destOrd="0" parTransId="{306E2D50-6431-4B83-949C-9CD4B8F5FE03}" sibTransId="{C9C225F1-58BB-4571-8375-B974F6BCD335}"/>
    <dgm:cxn modelId="{65D67AA9-A26E-468F-B54A-684C359BD273}" srcId="{9E3F0872-1AA3-4CF7-AF80-1E06AEB53FEF}" destId="{0408E768-99A3-4771-95BB-1BA619D98A03}" srcOrd="0" destOrd="0" parTransId="{78D576A4-89B9-4966-B3E0-8764AB4C3229}" sibTransId="{28F13E36-529E-415D-9BB1-14A9A1293CA7}"/>
    <dgm:cxn modelId="{9217ADC7-596F-44C5-9EC9-3C10AE1AF5ED}" type="presOf" srcId="{37E58F85-06D2-41CC-AFA7-964C69E87AF8}" destId="{90050BC0-ED64-4651-B6EB-7F51D2377FE3}" srcOrd="0" destOrd="0" presId="urn:microsoft.com/office/officeart/2005/8/layout/default#2"/>
    <dgm:cxn modelId="{19E6BAC2-D2E4-40CD-8FD4-6BD09BA64FE9}" type="presOf" srcId="{0408E768-99A3-4771-95BB-1BA619D98A03}" destId="{CACA3E50-5D9C-4A8C-99EA-86FB5A985A50}" srcOrd="0" destOrd="0" presId="urn:microsoft.com/office/officeart/2005/8/layout/default#2"/>
    <dgm:cxn modelId="{E0803885-DAC4-47F0-8D8C-1677FF900A71}" srcId="{9E3F0872-1AA3-4CF7-AF80-1E06AEB53FEF}" destId="{89B52981-D276-4924-BDEF-1258CC192594}" srcOrd="1" destOrd="0" parTransId="{F96614DA-9433-414E-B07E-F98AEBA63B15}" sibTransId="{148CCFB3-A7B0-4713-84A0-A7325A8881DC}"/>
    <dgm:cxn modelId="{4BE032B4-44A3-40BA-87C5-B1829C545476}" srcId="{9E3F0872-1AA3-4CF7-AF80-1E06AEB53FEF}" destId="{37E58F85-06D2-41CC-AFA7-964C69E87AF8}" srcOrd="4" destOrd="0" parTransId="{A4F6A88B-BFB4-4472-B6D6-66F9050CCE43}" sibTransId="{0CCDB12B-BC29-43E4-B732-FED5B449E9D5}"/>
    <dgm:cxn modelId="{17976A28-3DE0-4A14-97C6-0361B9C61F43}" type="presOf" srcId="{FDF507AB-0224-4975-BEC9-EB478184D1E3}" destId="{21256356-AA1F-4BA3-8873-68C59C956EB6}" srcOrd="0" destOrd="0" presId="urn:microsoft.com/office/officeart/2005/8/layout/default#2"/>
    <dgm:cxn modelId="{55E3DB78-96D2-427F-92F9-C9793B713513}" type="presOf" srcId="{9D8ABD2A-F292-43FD-833E-DEA3970CD335}" destId="{F9FA44FE-6531-4159-961C-097DFD5D5D6B}" srcOrd="0" destOrd="0" presId="urn:microsoft.com/office/officeart/2005/8/layout/default#2"/>
    <dgm:cxn modelId="{8DF84C9D-2FFC-4EBD-9698-E86738F2C495}" type="presOf" srcId="{9E3F0872-1AA3-4CF7-AF80-1E06AEB53FEF}" destId="{252C1D3B-4A1C-4C77-8E17-0A717D789F16}" srcOrd="0" destOrd="0" presId="urn:microsoft.com/office/officeart/2005/8/layout/default#2"/>
    <dgm:cxn modelId="{4845B693-9E17-4DCE-9F60-36C99B64209C}" type="presOf" srcId="{89B52981-D276-4924-BDEF-1258CC192594}" destId="{95ABD79D-2D5F-428F-9FF1-2B4E658D8FE7}" srcOrd="0" destOrd="0" presId="urn:microsoft.com/office/officeart/2005/8/layout/default#2"/>
    <dgm:cxn modelId="{8F105D03-A8E2-461C-A099-59FE5C866FEA}" type="presParOf" srcId="{252C1D3B-4A1C-4C77-8E17-0A717D789F16}" destId="{CACA3E50-5D9C-4A8C-99EA-86FB5A985A50}" srcOrd="0" destOrd="0" presId="urn:microsoft.com/office/officeart/2005/8/layout/default#2"/>
    <dgm:cxn modelId="{4984744E-688C-4A9A-AA2A-40ABE95424EF}" type="presParOf" srcId="{252C1D3B-4A1C-4C77-8E17-0A717D789F16}" destId="{6ADF3248-91D1-4858-AC9A-A6FEC562263C}" srcOrd="1" destOrd="0" presId="urn:microsoft.com/office/officeart/2005/8/layout/default#2"/>
    <dgm:cxn modelId="{2F5BF3C5-558A-44E0-91E0-EFBAE40C60DF}" type="presParOf" srcId="{252C1D3B-4A1C-4C77-8E17-0A717D789F16}" destId="{95ABD79D-2D5F-428F-9FF1-2B4E658D8FE7}" srcOrd="2" destOrd="0" presId="urn:microsoft.com/office/officeart/2005/8/layout/default#2"/>
    <dgm:cxn modelId="{65BB024E-6E24-4467-ABE2-6D6F94397F8A}" type="presParOf" srcId="{252C1D3B-4A1C-4C77-8E17-0A717D789F16}" destId="{D3832970-9BBA-4D6D-A9AF-7B6C475B6069}" srcOrd="3" destOrd="0" presId="urn:microsoft.com/office/officeart/2005/8/layout/default#2"/>
    <dgm:cxn modelId="{8FB4CA38-881E-4EEA-B8D9-5E76F950A577}" type="presParOf" srcId="{252C1D3B-4A1C-4C77-8E17-0A717D789F16}" destId="{21256356-AA1F-4BA3-8873-68C59C956EB6}" srcOrd="4" destOrd="0" presId="urn:microsoft.com/office/officeart/2005/8/layout/default#2"/>
    <dgm:cxn modelId="{E57416EF-C2D9-4F85-8465-0385BCE230DA}" type="presParOf" srcId="{252C1D3B-4A1C-4C77-8E17-0A717D789F16}" destId="{A2CD31CF-73C8-4259-913A-38993A6F7919}" srcOrd="5" destOrd="0" presId="urn:microsoft.com/office/officeart/2005/8/layout/default#2"/>
    <dgm:cxn modelId="{2375D7BA-F2B3-4854-A3E9-220F0B4D21E0}" type="presParOf" srcId="{252C1D3B-4A1C-4C77-8E17-0A717D789F16}" destId="{F9FA44FE-6531-4159-961C-097DFD5D5D6B}" srcOrd="6" destOrd="0" presId="urn:microsoft.com/office/officeart/2005/8/layout/default#2"/>
    <dgm:cxn modelId="{C51313F4-FC09-40CF-8B7B-AE2A1641CE97}" type="presParOf" srcId="{252C1D3B-4A1C-4C77-8E17-0A717D789F16}" destId="{8EA3A049-F439-45A9-B266-D3143616D9E2}" srcOrd="7" destOrd="0" presId="urn:microsoft.com/office/officeart/2005/8/layout/default#2"/>
    <dgm:cxn modelId="{5F7A81E2-9B47-44A6-8709-84C035E02175}" type="presParOf" srcId="{252C1D3B-4A1C-4C77-8E17-0A717D789F16}" destId="{90050BC0-ED64-4651-B6EB-7F51D2377FE3}" srcOrd="8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667C7F-974B-4535-AAC4-77A52FC905F4}" type="doc">
      <dgm:prSet loTypeId="urn:microsoft.com/office/officeart/2005/8/layout/default#3" loCatId="list" qsTypeId="urn:microsoft.com/office/officeart/2005/8/quickstyle/3d1" qsCatId="3D" csTypeId="urn:microsoft.com/office/officeart/2005/8/colors/colorful1#3" csCatId="colorful" phldr="1"/>
      <dgm:spPr/>
      <dgm:t>
        <a:bodyPr/>
        <a:lstStyle/>
        <a:p>
          <a:endParaRPr lang="cs-CZ"/>
        </a:p>
      </dgm:t>
    </dgm:pt>
    <dgm:pt modelId="{DA63E18F-B57A-4072-B038-298BFEAB2FF9}">
      <dgm:prSet phldrT="[Text]"/>
      <dgm:spPr/>
      <dgm:t>
        <a:bodyPr/>
        <a:lstStyle/>
        <a:p>
          <a:r>
            <a:rPr lang="cs-CZ" dirty="0" smtClean="0"/>
            <a:t>ASTMA</a:t>
          </a:r>
          <a:endParaRPr lang="cs-CZ" dirty="0"/>
        </a:p>
      </dgm:t>
    </dgm:pt>
    <dgm:pt modelId="{7D594501-39E4-4006-9BC0-35B4D8ECB53A}" type="parTrans" cxnId="{66AE1392-55FC-4DB7-8C9C-CAF8E4E68808}">
      <dgm:prSet/>
      <dgm:spPr/>
      <dgm:t>
        <a:bodyPr/>
        <a:lstStyle/>
        <a:p>
          <a:endParaRPr lang="cs-CZ"/>
        </a:p>
      </dgm:t>
    </dgm:pt>
    <dgm:pt modelId="{DB8FB69E-8789-4F31-A4B2-4C484A253376}" type="sibTrans" cxnId="{66AE1392-55FC-4DB7-8C9C-CAF8E4E68808}">
      <dgm:prSet/>
      <dgm:spPr/>
      <dgm:t>
        <a:bodyPr/>
        <a:lstStyle/>
        <a:p>
          <a:endParaRPr lang="cs-CZ"/>
        </a:p>
      </dgm:t>
    </dgm:pt>
    <dgm:pt modelId="{B82ADE12-E1B0-407E-B6A7-C8B4830A2787}">
      <dgm:prSet phldrT="[Text]"/>
      <dgm:spPr/>
      <dgm:t>
        <a:bodyPr/>
        <a:lstStyle/>
        <a:p>
          <a:r>
            <a:rPr lang="cs-CZ" dirty="0" smtClean="0"/>
            <a:t>NÁDORY</a:t>
          </a:r>
          <a:endParaRPr lang="cs-CZ" dirty="0"/>
        </a:p>
      </dgm:t>
    </dgm:pt>
    <dgm:pt modelId="{1A070910-5532-434F-9394-D714D05E8BD1}" type="parTrans" cxnId="{84ED3098-5077-410A-A6E1-DBDA15CC81FC}">
      <dgm:prSet/>
      <dgm:spPr/>
      <dgm:t>
        <a:bodyPr/>
        <a:lstStyle/>
        <a:p>
          <a:endParaRPr lang="cs-CZ"/>
        </a:p>
      </dgm:t>
    </dgm:pt>
    <dgm:pt modelId="{8EE94DE8-E4F9-4A8F-98A4-E02899EDC6DE}" type="sibTrans" cxnId="{84ED3098-5077-410A-A6E1-DBDA15CC81FC}">
      <dgm:prSet/>
      <dgm:spPr/>
      <dgm:t>
        <a:bodyPr/>
        <a:lstStyle/>
        <a:p>
          <a:endParaRPr lang="cs-CZ"/>
        </a:p>
      </dgm:t>
    </dgm:pt>
    <dgm:pt modelId="{0A2BD5DF-DB2C-4D89-A534-48C12C4843A2}">
      <dgm:prSet phldrT="[Text]"/>
      <dgm:spPr/>
      <dgm:t>
        <a:bodyPr/>
        <a:lstStyle/>
        <a:p>
          <a:r>
            <a:rPr lang="cs-CZ" dirty="0" smtClean="0"/>
            <a:t>PLICNÍ ROZEDMA</a:t>
          </a:r>
          <a:endParaRPr lang="cs-CZ" dirty="0"/>
        </a:p>
      </dgm:t>
    </dgm:pt>
    <dgm:pt modelId="{CE4BBFEF-9008-4E69-9DB9-2F00323EB543}" type="parTrans" cxnId="{408A85F1-3F5F-47D4-92AE-1DD80499A370}">
      <dgm:prSet/>
      <dgm:spPr/>
      <dgm:t>
        <a:bodyPr/>
        <a:lstStyle/>
        <a:p>
          <a:endParaRPr lang="cs-CZ"/>
        </a:p>
      </dgm:t>
    </dgm:pt>
    <dgm:pt modelId="{707F0E43-6132-449F-A507-EE6316354B4B}" type="sibTrans" cxnId="{408A85F1-3F5F-47D4-92AE-1DD80499A370}">
      <dgm:prSet/>
      <dgm:spPr/>
      <dgm:t>
        <a:bodyPr/>
        <a:lstStyle/>
        <a:p>
          <a:endParaRPr lang="cs-CZ"/>
        </a:p>
      </dgm:t>
    </dgm:pt>
    <dgm:pt modelId="{7C4FCA8B-BDC0-4488-99B0-976AF73ABF3C}" type="pres">
      <dgm:prSet presAssocID="{D5667C7F-974B-4535-AAC4-77A52FC905F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BA683C-DAD1-41F4-A756-410DEB2EDD6C}" type="pres">
      <dgm:prSet presAssocID="{DA63E18F-B57A-4072-B038-298BFEAB2FF9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7C3EA4-38B9-4C0D-A16D-F7B1952E2798}" type="pres">
      <dgm:prSet presAssocID="{DB8FB69E-8789-4F31-A4B2-4C484A253376}" presName="sibTrans" presStyleCnt="0"/>
      <dgm:spPr/>
      <dgm:t>
        <a:bodyPr/>
        <a:lstStyle/>
        <a:p>
          <a:endParaRPr lang="cs-CZ"/>
        </a:p>
      </dgm:t>
    </dgm:pt>
    <dgm:pt modelId="{77D942F5-CEA6-469C-A6BF-6796009E4F91}" type="pres">
      <dgm:prSet presAssocID="{B82ADE12-E1B0-407E-B6A7-C8B4830A278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BBDEF5-A9AA-43E9-AD69-3FC45388A3D2}" type="pres">
      <dgm:prSet presAssocID="{8EE94DE8-E4F9-4A8F-98A4-E02899EDC6DE}" presName="sibTrans" presStyleCnt="0"/>
      <dgm:spPr/>
      <dgm:t>
        <a:bodyPr/>
        <a:lstStyle/>
        <a:p>
          <a:endParaRPr lang="cs-CZ"/>
        </a:p>
      </dgm:t>
    </dgm:pt>
    <dgm:pt modelId="{168B6A5B-01E6-4156-BCC4-332D6B97AD40}" type="pres">
      <dgm:prSet presAssocID="{0A2BD5DF-DB2C-4D89-A534-48C12C4843A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AE1392-55FC-4DB7-8C9C-CAF8E4E68808}" srcId="{D5667C7F-974B-4535-AAC4-77A52FC905F4}" destId="{DA63E18F-B57A-4072-B038-298BFEAB2FF9}" srcOrd="0" destOrd="0" parTransId="{7D594501-39E4-4006-9BC0-35B4D8ECB53A}" sibTransId="{DB8FB69E-8789-4F31-A4B2-4C484A253376}"/>
    <dgm:cxn modelId="{8FADF2B3-13D9-4B33-A7FE-AA047DF8C0E3}" type="presOf" srcId="{D5667C7F-974B-4535-AAC4-77A52FC905F4}" destId="{7C4FCA8B-BDC0-4488-99B0-976AF73ABF3C}" srcOrd="0" destOrd="0" presId="urn:microsoft.com/office/officeart/2005/8/layout/default#3"/>
    <dgm:cxn modelId="{84ED3098-5077-410A-A6E1-DBDA15CC81FC}" srcId="{D5667C7F-974B-4535-AAC4-77A52FC905F4}" destId="{B82ADE12-E1B0-407E-B6A7-C8B4830A2787}" srcOrd="1" destOrd="0" parTransId="{1A070910-5532-434F-9394-D714D05E8BD1}" sibTransId="{8EE94DE8-E4F9-4A8F-98A4-E02899EDC6DE}"/>
    <dgm:cxn modelId="{92EC4BB4-6F4D-429E-A479-3E4D7DB8ED49}" type="presOf" srcId="{DA63E18F-B57A-4072-B038-298BFEAB2FF9}" destId="{E5BA683C-DAD1-41F4-A756-410DEB2EDD6C}" srcOrd="0" destOrd="0" presId="urn:microsoft.com/office/officeart/2005/8/layout/default#3"/>
    <dgm:cxn modelId="{408A85F1-3F5F-47D4-92AE-1DD80499A370}" srcId="{D5667C7F-974B-4535-AAC4-77A52FC905F4}" destId="{0A2BD5DF-DB2C-4D89-A534-48C12C4843A2}" srcOrd="2" destOrd="0" parTransId="{CE4BBFEF-9008-4E69-9DB9-2F00323EB543}" sibTransId="{707F0E43-6132-449F-A507-EE6316354B4B}"/>
    <dgm:cxn modelId="{5CF3A781-FAED-4B80-8BC5-5DF7435C482D}" type="presOf" srcId="{0A2BD5DF-DB2C-4D89-A534-48C12C4843A2}" destId="{168B6A5B-01E6-4156-BCC4-332D6B97AD40}" srcOrd="0" destOrd="0" presId="urn:microsoft.com/office/officeart/2005/8/layout/default#3"/>
    <dgm:cxn modelId="{193AC4EF-A129-44BE-9B90-52786372CAAA}" type="presOf" srcId="{B82ADE12-E1B0-407E-B6A7-C8B4830A2787}" destId="{77D942F5-CEA6-469C-A6BF-6796009E4F91}" srcOrd="0" destOrd="0" presId="urn:microsoft.com/office/officeart/2005/8/layout/default#3"/>
    <dgm:cxn modelId="{2B73FFB6-3C09-4949-AD62-417ECD539303}" type="presParOf" srcId="{7C4FCA8B-BDC0-4488-99B0-976AF73ABF3C}" destId="{E5BA683C-DAD1-41F4-A756-410DEB2EDD6C}" srcOrd="0" destOrd="0" presId="urn:microsoft.com/office/officeart/2005/8/layout/default#3"/>
    <dgm:cxn modelId="{4144D4C5-5B64-4C0A-9F54-09344FD2091D}" type="presParOf" srcId="{7C4FCA8B-BDC0-4488-99B0-976AF73ABF3C}" destId="{487C3EA4-38B9-4C0D-A16D-F7B1952E2798}" srcOrd="1" destOrd="0" presId="urn:microsoft.com/office/officeart/2005/8/layout/default#3"/>
    <dgm:cxn modelId="{E2DEAEE6-3C12-493F-91B9-3151AA187F7A}" type="presParOf" srcId="{7C4FCA8B-BDC0-4488-99B0-976AF73ABF3C}" destId="{77D942F5-CEA6-469C-A6BF-6796009E4F91}" srcOrd="2" destOrd="0" presId="urn:microsoft.com/office/officeart/2005/8/layout/default#3"/>
    <dgm:cxn modelId="{4BFB8FCF-6514-439B-A870-C187F55058FD}" type="presParOf" srcId="{7C4FCA8B-BDC0-4488-99B0-976AF73ABF3C}" destId="{DCBBDEF5-A9AA-43E9-AD69-3FC45388A3D2}" srcOrd="3" destOrd="0" presId="urn:microsoft.com/office/officeart/2005/8/layout/default#3"/>
    <dgm:cxn modelId="{6683D59F-EF42-43DC-BD71-E705B1C5CBED}" type="presParOf" srcId="{7C4FCA8B-BDC0-4488-99B0-976AF73ABF3C}" destId="{168B6A5B-01E6-4156-BCC4-332D6B97AD40}" srcOrd="4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A6276C-1798-47C3-933E-F4B441230EE4}" type="doc">
      <dgm:prSet loTypeId="urn:microsoft.com/office/officeart/2005/8/layout/default#4" loCatId="list" qsTypeId="urn:microsoft.com/office/officeart/2005/8/quickstyle/3d1" qsCatId="3D" csTypeId="urn:microsoft.com/office/officeart/2005/8/colors/colorful1#4" csCatId="colorful" phldr="1"/>
      <dgm:spPr/>
      <dgm:t>
        <a:bodyPr/>
        <a:lstStyle/>
        <a:p>
          <a:endParaRPr lang="cs-CZ"/>
        </a:p>
      </dgm:t>
    </dgm:pt>
    <dgm:pt modelId="{65E2A011-BAF7-4414-AC17-BC1144E2F16C}">
      <dgm:prSet phldrT="[Text]"/>
      <dgm:spPr/>
      <dgm:t>
        <a:bodyPr/>
        <a:lstStyle/>
        <a:p>
          <a:r>
            <a:rPr lang="cs-CZ" b="1" dirty="0" smtClean="0"/>
            <a:t>ANDORA</a:t>
          </a:r>
          <a:endParaRPr lang="cs-CZ" b="1" dirty="0"/>
        </a:p>
      </dgm:t>
    </dgm:pt>
    <dgm:pt modelId="{AB846D86-A728-473E-87ED-6431361B21D9}" type="parTrans" cxnId="{0B0679CB-FE79-4797-B282-56A33440BFDF}">
      <dgm:prSet/>
      <dgm:spPr/>
      <dgm:t>
        <a:bodyPr/>
        <a:lstStyle/>
        <a:p>
          <a:endParaRPr lang="cs-CZ"/>
        </a:p>
      </dgm:t>
    </dgm:pt>
    <dgm:pt modelId="{FE083478-4A39-482E-9CBE-C92CF9CF9757}" type="sibTrans" cxnId="{0B0679CB-FE79-4797-B282-56A33440BFDF}">
      <dgm:prSet/>
      <dgm:spPr/>
      <dgm:t>
        <a:bodyPr/>
        <a:lstStyle/>
        <a:p>
          <a:endParaRPr lang="cs-CZ"/>
        </a:p>
      </dgm:t>
    </dgm:pt>
    <dgm:pt modelId="{F4EE632C-7024-4845-920A-8F766D8BC100}">
      <dgm:prSet phldrT="[Text]"/>
      <dgm:spPr/>
      <dgm:t>
        <a:bodyPr/>
        <a:lstStyle/>
        <a:p>
          <a:r>
            <a:rPr lang="cs-CZ" b="1" dirty="0" smtClean="0"/>
            <a:t>ESTONSKO</a:t>
          </a:r>
          <a:endParaRPr lang="cs-CZ" b="1" dirty="0"/>
        </a:p>
      </dgm:t>
    </dgm:pt>
    <dgm:pt modelId="{9A1CEBDA-E315-4809-9740-8982E192B5D7}" type="parTrans" cxnId="{DE9E9DBD-DC1B-4652-804D-9E08FC286D9E}">
      <dgm:prSet/>
      <dgm:spPr/>
      <dgm:t>
        <a:bodyPr/>
        <a:lstStyle/>
        <a:p>
          <a:endParaRPr lang="cs-CZ"/>
        </a:p>
      </dgm:t>
    </dgm:pt>
    <dgm:pt modelId="{3BAF5B16-488E-4B96-8D25-FF52A74D4D7F}" type="sibTrans" cxnId="{DE9E9DBD-DC1B-4652-804D-9E08FC286D9E}">
      <dgm:prSet/>
      <dgm:spPr/>
      <dgm:t>
        <a:bodyPr/>
        <a:lstStyle/>
        <a:p>
          <a:endParaRPr lang="cs-CZ"/>
        </a:p>
      </dgm:t>
    </dgm:pt>
    <dgm:pt modelId="{39BC8EA1-80BA-4F4D-9B8D-341F58399F51}">
      <dgm:prSet phldrT="[Text]"/>
      <dgm:spPr/>
      <dgm:t>
        <a:bodyPr/>
        <a:lstStyle/>
        <a:p>
          <a:r>
            <a:rPr lang="cs-CZ" b="1" dirty="0" smtClean="0"/>
            <a:t>FINSKO</a:t>
          </a:r>
          <a:endParaRPr lang="cs-CZ" b="1" dirty="0"/>
        </a:p>
      </dgm:t>
    </dgm:pt>
    <dgm:pt modelId="{C6DB53E6-D67C-4F71-8F5B-E962DEA4C48C}" type="parTrans" cxnId="{3C47AA97-1B65-4C92-935A-C830ED841997}">
      <dgm:prSet/>
      <dgm:spPr/>
      <dgm:t>
        <a:bodyPr/>
        <a:lstStyle/>
        <a:p>
          <a:endParaRPr lang="cs-CZ"/>
        </a:p>
      </dgm:t>
    </dgm:pt>
    <dgm:pt modelId="{A8F54F86-9EA4-4256-AB3E-46E9A3884366}" type="sibTrans" cxnId="{3C47AA97-1B65-4C92-935A-C830ED841997}">
      <dgm:prSet/>
      <dgm:spPr/>
      <dgm:t>
        <a:bodyPr/>
        <a:lstStyle/>
        <a:p>
          <a:endParaRPr lang="cs-CZ"/>
        </a:p>
      </dgm:t>
    </dgm:pt>
    <dgm:pt modelId="{CC6368F2-AEC4-4D4C-8D66-8FBE6E9C6A94}">
      <dgm:prSet phldrT="[Text]"/>
      <dgm:spPr/>
      <dgm:t>
        <a:bodyPr/>
        <a:lstStyle/>
        <a:p>
          <a:r>
            <a:rPr lang="cs-CZ" b="1" dirty="0" smtClean="0"/>
            <a:t>FRANCIE</a:t>
          </a:r>
          <a:endParaRPr lang="cs-CZ" b="1" dirty="0"/>
        </a:p>
      </dgm:t>
    </dgm:pt>
    <dgm:pt modelId="{F5F984DC-420F-413F-B97E-54DB725D349B}" type="parTrans" cxnId="{D6FAE2A8-BAE7-4A18-8633-49361DFB4140}">
      <dgm:prSet/>
      <dgm:spPr/>
      <dgm:t>
        <a:bodyPr/>
        <a:lstStyle/>
        <a:p>
          <a:endParaRPr lang="cs-CZ"/>
        </a:p>
      </dgm:t>
    </dgm:pt>
    <dgm:pt modelId="{AB224946-3F14-490F-84AF-75906EA4E4E4}" type="sibTrans" cxnId="{D6FAE2A8-BAE7-4A18-8633-49361DFB4140}">
      <dgm:prSet/>
      <dgm:spPr/>
      <dgm:t>
        <a:bodyPr/>
        <a:lstStyle/>
        <a:p>
          <a:endParaRPr lang="cs-CZ"/>
        </a:p>
      </dgm:t>
    </dgm:pt>
    <dgm:pt modelId="{B2D10BA4-7726-4F1B-82FA-9BCBAE966AE3}">
      <dgm:prSet phldrT="[Text]"/>
      <dgm:spPr/>
      <dgm:t>
        <a:bodyPr/>
        <a:lstStyle/>
        <a:p>
          <a:r>
            <a:rPr lang="cs-CZ" b="1" dirty="0" smtClean="0"/>
            <a:t>IRSKO</a:t>
          </a:r>
          <a:endParaRPr lang="cs-CZ" b="1" dirty="0"/>
        </a:p>
      </dgm:t>
    </dgm:pt>
    <dgm:pt modelId="{E0F47E5B-A417-441F-933C-7DBC109E55DC}" type="parTrans" cxnId="{95C961B7-2D96-490F-80F9-9270EC2BAA0C}">
      <dgm:prSet/>
      <dgm:spPr/>
      <dgm:t>
        <a:bodyPr/>
        <a:lstStyle/>
        <a:p>
          <a:endParaRPr lang="cs-CZ"/>
        </a:p>
      </dgm:t>
    </dgm:pt>
    <dgm:pt modelId="{888CCE8B-C213-4165-BBFC-31035C77522A}" type="sibTrans" cxnId="{95C961B7-2D96-490F-80F9-9270EC2BAA0C}">
      <dgm:prSet/>
      <dgm:spPr/>
      <dgm:t>
        <a:bodyPr/>
        <a:lstStyle/>
        <a:p>
          <a:endParaRPr lang="cs-CZ"/>
        </a:p>
      </dgm:t>
    </dgm:pt>
    <dgm:pt modelId="{FB833090-B620-4B9C-B758-F5D6776B1BD7}">
      <dgm:prSet/>
      <dgm:spPr/>
      <dgm:t>
        <a:bodyPr/>
        <a:lstStyle/>
        <a:p>
          <a:r>
            <a:rPr lang="cs-CZ" b="1" dirty="0" smtClean="0"/>
            <a:t>BELGIE</a:t>
          </a:r>
          <a:endParaRPr lang="cs-CZ" b="1" dirty="0"/>
        </a:p>
      </dgm:t>
    </dgm:pt>
    <dgm:pt modelId="{588F33F0-31D1-4649-9D26-64FB4B8ACA77}" type="parTrans" cxnId="{CDB31431-140B-4902-827E-C6C88C03657B}">
      <dgm:prSet/>
      <dgm:spPr/>
      <dgm:t>
        <a:bodyPr/>
        <a:lstStyle/>
        <a:p>
          <a:endParaRPr lang="cs-CZ"/>
        </a:p>
      </dgm:t>
    </dgm:pt>
    <dgm:pt modelId="{CFE6AE47-2CD5-4435-844A-4ED00CB4BA7D}" type="sibTrans" cxnId="{CDB31431-140B-4902-827E-C6C88C03657B}">
      <dgm:prSet/>
      <dgm:spPr/>
      <dgm:t>
        <a:bodyPr/>
        <a:lstStyle/>
        <a:p>
          <a:endParaRPr lang="cs-CZ"/>
        </a:p>
      </dgm:t>
    </dgm:pt>
    <dgm:pt modelId="{F9E9619C-6A22-45B3-A71A-D30152A3B58C}">
      <dgm:prSet/>
      <dgm:spPr/>
      <dgm:t>
        <a:bodyPr/>
        <a:lstStyle/>
        <a:p>
          <a:r>
            <a:rPr lang="cs-CZ" b="1" dirty="0" smtClean="0"/>
            <a:t>BULHARSKO</a:t>
          </a:r>
          <a:endParaRPr lang="cs-CZ" b="1" dirty="0"/>
        </a:p>
      </dgm:t>
    </dgm:pt>
    <dgm:pt modelId="{DECCF1E2-94AA-4C3C-AA3E-F2782A3E0F38}" type="parTrans" cxnId="{C68C9321-C1B1-444C-A66E-E3794750A866}">
      <dgm:prSet/>
      <dgm:spPr/>
      <dgm:t>
        <a:bodyPr/>
        <a:lstStyle/>
        <a:p>
          <a:endParaRPr lang="cs-CZ"/>
        </a:p>
      </dgm:t>
    </dgm:pt>
    <dgm:pt modelId="{5DD7BAA4-02DB-4227-A972-7FBB01D97921}" type="sibTrans" cxnId="{C68C9321-C1B1-444C-A66E-E3794750A866}">
      <dgm:prSet/>
      <dgm:spPr/>
      <dgm:t>
        <a:bodyPr/>
        <a:lstStyle/>
        <a:p>
          <a:endParaRPr lang="cs-CZ"/>
        </a:p>
      </dgm:t>
    </dgm:pt>
    <dgm:pt modelId="{6DF1C42A-B6FF-4A11-81B8-DB264EE9964F}">
      <dgm:prSet/>
      <dgm:spPr/>
      <dgm:t>
        <a:bodyPr/>
        <a:lstStyle/>
        <a:p>
          <a:r>
            <a:rPr lang="cs-CZ" b="1" dirty="0" smtClean="0"/>
            <a:t>ČERNÁ</a:t>
          </a:r>
          <a:r>
            <a:rPr lang="cs-CZ" dirty="0" smtClean="0"/>
            <a:t> </a:t>
          </a:r>
          <a:r>
            <a:rPr lang="cs-CZ" b="1" dirty="0" smtClean="0"/>
            <a:t>HORA</a:t>
          </a:r>
          <a:endParaRPr lang="cs-CZ" b="1" dirty="0"/>
        </a:p>
      </dgm:t>
    </dgm:pt>
    <dgm:pt modelId="{A97A49EA-F895-4D5C-8C37-D947D38252A7}" type="parTrans" cxnId="{6C52D861-539B-4314-8D73-B40CA8D63161}">
      <dgm:prSet/>
      <dgm:spPr/>
      <dgm:t>
        <a:bodyPr/>
        <a:lstStyle/>
        <a:p>
          <a:endParaRPr lang="cs-CZ"/>
        </a:p>
      </dgm:t>
    </dgm:pt>
    <dgm:pt modelId="{D79BED44-4A21-4D7F-902A-71F7497E8FF5}" type="sibTrans" cxnId="{6C52D861-539B-4314-8D73-B40CA8D63161}">
      <dgm:prSet/>
      <dgm:spPr/>
      <dgm:t>
        <a:bodyPr/>
        <a:lstStyle/>
        <a:p>
          <a:endParaRPr lang="cs-CZ"/>
        </a:p>
      </dgm:t>
    </dgm:pt>
    <dgm:pt modelId="{740511DE-F161-4329-A39C-01885D1EE769}">
      <dgm:prSet/>
      <dgm:spPr/>
      <dgm:t>
        <a:bodyPr/>
        <a:lstStyle/>
        <a:p>
          <a:r>
            <a:rPr lang="cs-CZ" b="1" dirty="0" smtClean="0"/>
            <a:t>DÁNSKO</a:t>
          </a:r>
          <a:endParaRPr lang="cs-CZ" b="1" dirty="0"/>
        </a:p>
      </dgm:t>
    </dgm:pt>
    <dgm:pt modelId="{0635CBC3-2E03-4564-981B-793EDD9B78B7}" type="parTrans" cxnId="{2125D72E-A7B4-4953-A9FE-96F207A662B8}">
      <dgm:prSet/>
      <dgm:spPr/>
      <dgm:t>
        <a:bodyPr/>
        <a:lstStyle/>
        <a:p>
          <a:endParaRPr lang="cs-CZ"/>
        </a:p>
      </dgm:t>
    </dgm:pt>
    <dgm:pt modelId="{657E972A-1894-4116-9F77-FF0400727956}" type="sibTrans" cxnId="{2125D72E-A7B4-4953-A9FE-96F207A662B8}">
      <dgm:prSet/>
      <dgm:spPr/>
      <dgm:t>
        <a:bodyPr/>
        <a:lstStyle/>
        <a:p>
          <a:endParaRPr lang="cs-CZ"/>
        </a:p>
      </dgm:t>
    </dgm:pt>
    <dgm:pt modelId="{AE3DC1BB-5F3D-4627-AECE-D1C0E2415178}">
      <dgm:prSet/>
      <dgm:spPr/>
      <dgm:t>
        <a:bodyPr/>
        <a:lstStyle/>
        <a:p>
          <a:r>
            <a:rPr lang="cs-CZ" b="1" dirty="0" smtClean="0"/>
            <a:t>ISLAND</a:t>
          </a:r>
          <a:endParaRPr lang="cs-CZ" b="1" dirty="0"/>
        </a:p>
      </dgm:t>
    </dgm:pt>
    <dgm:pt modelId="{0614FBDD-63FE-48C0-9E3F-4955E2C06D0E}" type="parTrans" cxnId="{53760570-8728-4058-B75B-FE247A5B2E8C}">
      <dgm:prSet/>
      <dgm:spPr/>
      <dgm:t>
        <a:bodyPr/>
        <a:lstStyle/>
        <a:p>
          <a:endParaRPr lang="cs-CZ"/>
        </a:p>
      </dgm:t>
    </dgm:pt>
    <dgm:pt modelId="{DC34B139-3B5A-4DFB-A706-352331183A85}" type="sibTrans" cxnId="{53760570-8728-4058-B75B-FE247A5B2E8C}">
      <dgm:prSet/>
      <dgm:spPr/>
      <dgm:t>
        <a:bodyPr/>
        <a:lstStyle/>
        <a:p>
          <a:endParaRPr lang="cs-CZ"/>
        </a:p>
      </dgm:t>
    </dgm:pt>
    <dgm:pt modelId="{7E9DA717-9B40-4BE6-8188-8CF4BDC92FF1}">
      <dgm:prSet/>
      <dgm:spPr/>
      <dgm:t>
        <a:bodyPr/>
        <a:lstStyle/>
        <a:p>
          <a:r>
            <a:rPr lang="cs-CZ" b="1" dirty="0" smtClean="0"/>
            <a:t>ITÁLIE</a:t>
          </a:r>
          <a:endParaRPr lang="cs-CZ" b="1" dirty="0"/>
        </a:p>
      </dgm:t>
    </dgm:pt>
    <dgm:pt modelId="{724DB620-8E54-4643-A8F2-D602BC37E782}" type="parTrans" cxnId="{68469A93-8F5F-43B4-8551-8B69D63D67EA}">
      <dgm:prSet/>
      <dgm:spPr/>
      <dgm:t>
        <a:bodyPr/>
        <a:lstStyle/>
        <a:p>
          <a:endParaRPr lang="cs-CZ"/>
        </a:p>
      </dgm:t>
    </dgm:pt>
    <dgm:pt modelId="{1DB99149-0F9B-400B-97AE-F4404AAF60D5}" type="sibTrans" cxnId="{68469A93-8F5F-43B4-8551-8B69D63D67EA}">
      <dgm:prSet/>
      <dgm:spPr/>
      <dgm:t>
        <a:bodyPr/>
        <a:lstStyle/>
        <a:p>
          <a:endParaRPr lang="cs-CZ"/>
        </a:p>
      </dgm:t>
    </dgm:pt>
    <dgm:pt modelId="{BBB434DC-F3A3-43D0-AE8F-269D82CAAF49}">
      <dgm:prSet/>
      <dgm:spPr/>
      <dgm:t>
        <a:bodyPr/>
        <a:lstStyle/>
        <a:p>
          <a:r>
            <a:rPr lang="cs-CZ" b="1" dirty="0" smtClean="0"/>
            <a:t>UKRAJINA</a:t>
          </a:r>
          <a:endParaRPr lang="cs-CZ" b="1" dirty="0"/>
        </a:p>
      </dgm:t>
    </dgm:pt>
    <dgm:pt modelId="{264DFC9C-EEED-4DE2-966B-B5AE01103B21}" type="parTrans" cxnId="{CBABD188-F6C1-4E43-B23E-E264AF0C71B7}">
      <dgm:prSet/>
      <dgm:spPr/>
      <dgm:t>
        <a:bodyPr/>
        <a:lstStyle/>
        <a:p>
          <a:endParaRPr lang="cs-CZ"/>
        </a:p>
      </dgm:t>
    </dgm:pt>
    <dgm:pt modelId="{98430B17-F374-430A-81D4-C9953DE64B52}" type="sibTrans" cxnId="{CBABD188-F6C1-4E43-B23E-E264AF0C71B7}">
      <dgm:prSet/>
      <dgm:spPr/>
      <dgm:t>
        <a:bodyPr/>
        <a:lstStyle/>
        <a:p>
          <a:endParaRPr lang="cs-CZ"/>
        </a:p>
      </dgm:t>
    </dgm:pt>
    <dgm:pt modelId="{6F457573-6072-4753-879B-DA9D7DCFEC58}" type="pres">
      <dgm:prSet presAssocID="{95A6276C-1798-47C3-933E-F4B441230EE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1F01DD-EE0B-4594-8899-F2E2FA630242}" type="pres">
      <dgm:prSet presAssocID="{65E2A011-BAF7-4414-AC17-BC1144E2F16C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8FCC70-8F58-4E28-8BDC-4B916B46B1C0}" type="pres">
      <dgm:prSet presAssocID="{FE083478-4A39-482E-9CBE-C92CF9CF9757}" presName="sibTrans" presStyleCnt="0"/>
      <dgm:spPr/>
    </dgm:pt>
    <dgm:pt modelId="{5EC0A613-5A37-40D5-958E-20062FB96A95}" type="pres">
      <dgm:prSet presAssocID="{FB833090-B620-4B9C-B758-F5D6776B1BD7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D29BB-AAFC-4D2E-A4FF-04E1261F53AD}" type="pres">
      <dgm:prSet presAssocID="{CFE6AE47-2CD5-4435-844A-4ED00CB4BA7D}" presName="sibTrans" presStyleCnt="0"/>
      <dgm:spPr/>
    </dgm:pt>
    <dgm:pt modelId="{FE7E047D-A1ED-43BA-8625-7CFF6FD466D1}" type="pres">
      <dgm:prSet presAssocID="{F9E9619C-6A22-45B3-A71A-D30152A3B58C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34EB60-23CF-46E6-B365-2AFF5051C0A1}" type="pres">
      <dgm:prSet presAssocID="{5DD7BAA4-02DB-4227-A972-7FBB01D97921}" presName="sibTrans" presStyleCnt="0"/>
      <dgm:spPr/>
    </dgm:pt>
    <dgm:pt modelId="{1C6B2946-8BC5-4463-A032-20D5B20BC648}" type="pres">
      <dgm:prSet presAssocID="{6DF1C42A-B6FF-4A11-81B8-DB264EE9964F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02E3-D75C-4F8C-A931-4FBA3F305B3D}" type="pres">
      <dgm:prSet presAssocID="{D79BED44-4A21-4D7F-902A-71F7497E8FF5}" presName="sibTrans" presStyleCnt="0"/>
      <dgm:spPr/>
    </dgm:pt>
    <dgm:pt modelId="{FC31E791-3CB1-4B4C-A109-614EA03B10D3}" type="pres">
      <dgm:prSet presAssocID="{740511DE-F161-4329-A39C-01885D1EE769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8FF02A-BB00-4762-897F-802DC2654257}" type="pres">
      <dgm:prSet presAssocID="{657E972A-1894-4116-9F77-FF0400727956}" presName="sibTrans" presStyleCnt="0"/>
      <dgm:spPr/>
    </dgm:pt>
    <dgm:pt modelId="{B4475EB2-2EBF-4640-8163-B7BDDF5B2DB0}" type="pres">
      <dgm:prSet presAssocID="{F4EE632C-7024-4845-920A-8F766D8BC100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EDC9DA-BB9A-4882-9888-0330873E00C7}" type="pres">
      <dgm:prSet presAssocID="{3BAF5B16-488E-4B96-8D25-FF52A74D4D7F}" presName="sibTrans" presStyleCnt="0"/>
      <dgm:spPr/>
    </dgm:pt>
    <dgm:pt modelId="{2F608882-4B6C-4846-B1A8-6093F3215E0D}" type="pres">
      <dgm:prSet presAssocID="{39BC8EA1-80BA-4F4D-9B8D-341F58399F51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A42E09-9A03-4B30-8E54-E75AF5BB9EA7}" type="pres">
      <dgm:prSet presAssocID="{A8F54F86-9EA4-4256-AB3E-46E9A3884366}" presName="sibTrans" presStyleCnt="0"/>
      <dgm:spPr/>
    </dgm:pt>
    <dgm:pt modelId="{75BA3A12-B261-4DDF-BAEE-9D67F1FCC27B}" type="pres">
      <dgm:prSet presAssocID="{CC6368F2-AEC4-4D4C-8D66-8FBE6E9C6A94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473607-13BD-4105-916F-D71A3F5ACF03}" type="pres">
      <dgm:prSet presAssocID="{AB224946-3F14-490F-84AF-75906EA4E4E4}" presName="sibTrans" presStyleCnt="0"/>
      <dgm:spPr/>
    </dgm:pt>
    <dgm:pt modelId="{161EA1E7-B34C-4E59-A7A7-5E933C8AF4D8}" type="pres">
      <dgm:prSet presAssocID="{B2D10BA4-7726-4F1B-82FA-9BCBAE966AE3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A13AD3-E271-46CD-80BE-DBBD8015B245}" type="pres">
      <dgm:prSet presAssocID="{888CCE8B-C213-4165-BBFC-31035C77522A}" presName="sibTrans" presStyleCnt="0"/>
      <dgm:spPr/>
    </dgm:pt>
    <dgm:pt modelId="{9619860F-9197-4922-968B-226B51E59236}" type="pres">
      <dgm:prSet presAssocID="{AE3DC1BB-5F3D-4627-AECE-D1C0E2415178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96C038-404F-4600-A031-743DF0D38499}" type="pres">
      <dgm:prSet presAssocID="{DC34B139-3B5A-4DFB-A706-352331183A85}" presName="sibTrans" presStyleCnt="0"/>
      <dgm:spPr/>
    </dgm:pt>
    <dgm:pt modelId="{EC58A941-548D-4FE1-9D2E-5F766C33950C}" type="pres">
      <dgm:prSet presAssocID="{7E9DA717-9B40-4BE6-8188-8CF4BDC92FF1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BDA8AD-2F65-4473-9E90-9CF48E5DC5C6}" type="pres">
      <dgm:prSet presAssocID="{1DB99149-0F9B-400B-97AE-F4404AAF60D5}" presName="sibTrans" presStyleCnt="0"/>
      <dgm:spPr/>
    </dgm:pt>
    <dgm:pt modelId="{B9544A95-98AD-48FC-85A0-5E19B6CEF639}" type="pres">
      <dgm:prSet presAssocID="{BBB434DC-F3A3-43D0-AE8F-269D82CAAF49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0F4F1A-B994-4B67-96F2-C9C8D5651675}" type="presOf" srcId="{65E2A011-BAF7-4414-AC17-BC1144E2F16C}" destId="{ED1F01DD-EE0B-4594-8899-F2E2FA630242}" srcOrd="0" destOrd="0" presId="urn:microsoft.com/office/officeart/2005/8/layout/default#4"/>
    <dgm:cxn modelId="{E4505BEA-A2D1-433D-9966-9766F748E442}" type="presOf" srcId="{95A6276C-1798-47C3-933E-F4B441230EE4}" destId="{6F457573-6072-4753-879B-DA9D7DCFEC58}" srcOrd="0" destOrd="0" presId="urn:microsoft.com/office/officeart/2005/8/layout/default#4"/>
    <dgm:cxn modelId="{3C47AA97-1B65-4C92-935A-C830ED841997}" srcId="{95A6276C-1798-47C3-933E-F4B441230EE4}" destId="{39BC8EA1-80BA-4F4D-9B8D-341F58399F51}" srcOrd="6" destOrd="0" parTransId="{C6DB53E6-D67C-4F71-8F5B-E962DEA4C48C}" sibTransId="{A8F54F86-9EA4-4256-AB3E-46E9A3884366}"/>
    <dgm:cxn modelId="{8B579FB9-3CB7-4EE7-8516-0A6BA19D7F16}" type="presOf" srcId="{CC6368F2-AEC4-4D4C-8D66-8FBE6E9C6A94}" destId="{75BA3A12-B261-4DDF-BAEE-9D67F1FCC27B}" srcOrd="0" destOrd="0" presId="urn:microsoft.com/office/officeart/2005/8/layout/default#4"/>
    <dgm:cxn modelId="{C68C9321-C1B1-444C-A66E-E3794750A866}" srcId="{95A6276C-1798-47C3-933E-F4B441230EE4}" destId="{F9E9619C-6A22-45B3-A71A-D30152A3B58C}" srcOrd="2" destOrd="0" parTransId="{DECCF1E2-94AA-4C3C-AA3E-F2782A3E0F38}" sibTransId="{5DD7BAA4-02DB-4227-A972-7FBB01D97921}"/>
    <dgm:cxn modelId="{8F38A094-3030-408B-BBED-E0A8D662C82F}" type="presOf" srcId="{BBB434DC-F3A3-43D0-AE8F-269D82CAAF49}" destId="{B9544A95-98AD-48FC-85A0-5E19B6CEF639}" srcOrd="0" destOrd="0" presId="urn:microsoft.com/office/officeart/2005/8/layout/default#4"/>
    <dgm:cxn modelId="{CF75DEC0-9E1E-47D4-8B3D-8063A1C8FCEA}" type="presOf" srcId="{6DF1C42A-B6FF-4A11-81B8-DB264EE9964F}" destId="{1C6B2946-8BC5-4463-A032-20D5B20BC648}" srcOrd="0" destOrd="0" presId="urn:microsoft.com/office/officeart/2005/8/layout/default#4"/>
    <dgm:cxn modelId="{68469A93-8F5F-43B4-8551-8B69D63D67EA}" srcId="{95A6276C-1798-47C3-933E-F4B441230EE4}" destId="{7E9DA717-9B40-4BE6-8188-8CF4BDC92FF1}" srcOrd="10" destOrd="0" parTransId="{724DB620-8E54-4643-A8F2-D602BC37E782}" sibTransId="{1DB99149-0F9B-400B-97AE-F4404AAF60D5}"/>
    <dgm:cxn modelId="{15199A39-F984-4C85-9DA5-F6BF28B72FF5}" type="presOf" srcId="{F4EE632C-7024-4845-920A-8F766D8BC100}" destId="{B4475EB2-2EBF-4640-8163-B7BDDF5B2DB0}" srcOrd="0" destOrd="0" presId="urn:microsoft.com/office/officeart/2005/8/layout/default#4"/>
    <dgm:cxn modelId="{83231594-8E5A-4C69-BC3D-4707C1E0C8E7}" type="presOf" srcId="{AE3DC1BB-5F3D-4627-AECE-D1C0E2415178}" destId="{9619860F-9197-4922-968B-226B51E59236}" srcOrd="0" destOrd="0" presId="urn:microsoft.com/office/officeart/2005/8/layout/default#4"/>
    <dgm:cxn modelId="{B5009981-C8DD-4A7A-92FE-104B2E261EF4}" type="presOf" srcId="{F9E9619C-6A22-45B3-A71A-D30152A3B58C}" destId="{FE7E047D-A1ED-43BA-8625-7CFF6FD466D1}" srcOrd="0" destOrd="0" presId="urn:microsoft.com/office/officeart/2005/8/layout/default#4"/>
    <dgm:cxn modelId="{75031EB2-365B-4300-B481-6A683F05351C}" type="presOf" srcId="{740511DE-F161-4329-A39C-01885D1EE769}" destId="{FC31E791-3CB1-4B4C-A109-614EA03B10D3}" srcOrd="0" destOrd="0" presId="urn:microsoft.com/office/officeart/2005/8/layout/default#4"/>
    <dgm:cxn modelId="{0B0679CB-FE79-4797-B282-56A33440BFDF}" srcId="{95A6276C-1798-47C3-933E-F4B441230EE4}" destId="{65E2A011-BAF7-4414-AC17-BC1144E2F16C}" srcOrd="0" destOrd="0" parTransId="{AB846D86-A728-473E-87ED-6431361B21D9}" sibTransId="{FE083478-4A39-482E-9CBE-C92CF9CF9757}"/>
    <dgm:cxn modelId="{2125D72E-A7B4-4953-A9FE-96F207A662B8}" srcId="{95A6276C-1798-47C3-933E-F4B441230EE4}" destId="{740511DE-F161-4329-A39C-01885D1EE769}" srcOrd="4" destOrd="0" parTransId="{0635CBC3-2E03-4564-981B-793EDD9B78B7}" sibTransId="{657E972A-1894-4116-9F77-FF0400727956}"/>
    <dgm:cxn modelId="{53760570-8728-4058-B75B-FE247A5B2E8C}" srcId="{95A6276C-1798-47C3-933E-F4B441230EE4}" destId="{AE3DC1BB-5F3D-4627-AECE-D1C0E2415178}" srcOrd="9" destOrd="0" parTransId="{0614FBDD-63FE-48C0-9E3F-4955E2C06D0E}" sibTransId="{DC34B139-3B5A-4DFB-A706-352331183A85}"/>
    <dgm:cxn modelId="{364F4C43-7F85-4435-B612-50C920C7E6AB}" type="presOf" srcId="{7E9DA717-9B40-4BE6-8188-8CF4BDC92FF1}" destId="{EC58A941-548D-4FE1-9D2E-5F766C33950C}" srcOrd="0" destOrd="0" presId="urn:microsoft.com/office/officeart/2005/8/layout/default#4"/>
    <dgm:cxn modelId="{95C961B7-2D96-490F-80F9-9270EC2BAA0C}" srcId="{95A6276C-1798-47C3-933E-F4B441230EE4}" destId="{B2D10BA4-7726-4F1B-82FA-9BCBAE966AE3}" srcOrd="8" destOrd="0" parTransId="{E0F47E5B-A417-441F-933C-7DBC109E55DC}" sibTransId="{888CCE8B-C213-4165-BBFC-31035C77522A}"/>
    <dgm:cxn modelId="{CBABD188-F6C1-4E43-B23E-E264AF0C71B7}" srcId="{95A6276C-1798-47C3-933E-F4B441230EE4}" destId="{BBB434DC-F3A3-43D0-AE8F-269D82CAAF49}" srcOrd="11" destOrd="0" parTransId="{264DFC9C-EEED-4DE2-966B-B5AE01103B21}" sibTransId="{98430B17-F374-430A-81D4-C9953DE64B52}"/>
    <dgm:cxn modelId="{D6FAE2A8-BAE7-4A18-8633-49361DFB4140}" srcId="{95A6276C-1798-47C3-933E-F4B441230EE4}" destId="{CC6368F2-AEC4-4D4C-8D66-8FBE6E9C6A94}" srcOrd="7" destOrd="0" parTransId="{F5F984DC-420F-413F-B97E-54DB725D349B}" sibTransId="{AB224946-3F14-490F-84AF-75906EA4E4E4}"/>
    <dgm:cxn modelId="{412401B1-0B5E-4A77-85A9-6A5D270F0456}" type="presOf" srcId="{FB833090-B620-4B9C-B758-F5D6776B1BD7}" destId="{5EC0A613-5A37-40D5-958E-20062FB96A95}" srcOrd="0" destOrd="0" presId="urn:microsoft.com/office/officeart/2005/8/layout/default#4"/>
    <dgm:cxn modelId="{6FE3BEAC-C79C-4C97-B5D6-8F70F4F7AE2D}" type="presOf" srcId="{39BC8EA1-80BA-4F4D-9B8D-341F58399F51}" destId="{2F608882-4B6C-4846-B1A8-6093F3215E0D}" srcOrd="0" destOrd="0" presId="urn:microsoft.com/office/officeart/2005/8/layout/default#4"/>
    <dgm:cxn modelId="{DE9E9DBD-DC1B-4652-804D-9E08FC286D9E}" srcId="{95A6276C-1798-47C3-933E-F4B441230EE4}" destId="{F4EE632C-7024-4845-920A-8F766D8BC100}" srcOrd="5" destOrd="0" parTransId="{9A1CEBDA-E315-4809-9740-8982E192B5D7}" sibTransId="{3BAF5B16-488E-4B96-8D25-FF52A74D4D7F}"/>
    <dgm:cxn modelId="{552F230D-A076-41D9-BE94-82FC91D43EFB}" type="presOf" srcId="{B2D10BA4-7726-4F1B-82FA-9BCBAE966AE3}" destId="{161EA1E7-B34C-4E59-A7A7-5E933C8AF4D8}" srcOrd="0" destOrd="0" presId="urn:microsoft.com/office/officeart/2005/8/layout/default#4"/>
    <dgm:cxn modelId="{CDB31431-140B-4902-827E-C6C88C03657B}" srcId="{95A6276C-1798-47C3-933E-F4B441230EE4}" destId="{FB833090-B620-4B9C-B758-F5D6776B1BD7}" srcOrd="1" destOrd="0" parTransId="{588F33F0-31D1-4649-9D26-64FB4B8ACA77}" sibTransId="{CFE6AE47-2CD5-4435-844A-4ED00CB4BA7D}"/>
    <dgm:cxn modelId="{6C52D861-539B-4314-8D73-B40CA8D63161}" srcId="{95A6276C-1798-47C3-933E-F4B441230EE4}" destId="{6DF1C42A-B6FF-4A11-81B8-DB264EE9964F}" srcOrd="3" destOrd="0" parTransId="{A97A49EA-F895-4D5C-8C37-D947D38252A7}" sibTransId="{D79BED44-4A21-4D7F-902A-71F7497E8FF5}"/>
    <dgm:cxn modelId="{33D9A97E-277C-4451-AA90-DF4F45F2D932}" type="presParOf" srcId="{6F457573-6072-4753-879B-DA9D7DCFEC58}" destId="{ED1F01DD-EE0B-4594-8899-F2E2FA630242}" srcOrd="0" destOrd="0" presId="urn:microsoft.com/office/officeart/2005/8/layout/default#4"/>
    <dgm:cxn modelId="{67D6B68C-9272-4195-A3E8-E982DDA5F87C}" type="presParOf" srcId="{6F457573-6072-4753-879B-DA9D7DCFEC58}" destId="{588FCC70-8F58-4E28-8BDC-4B916B46B1C0}" srcOrd="1" destOrd="0" presId="urn:microsoft.com/office/officeart/2005/8/layout/default#4"/>
    <dgm:cxn modelId="{1DB6FABC-442E-4DE8-8E36-71C34EC875E3}" type="presParOf" srcId="{6F457573-6072-4753-879B-DA9D7DCFEC58}" destId="{5EC0A613-5A37-40D5-958E-20062FB96A95}" srcOrd="2" destOrd="0" presId="urn:microsoft.com/office/officeart/2005/8/layout/default#4"/>
    <dgm:cxn modelId="{A213FDF7-6485-44B8-B6B9-752528F647FD}" type="presParOf" srcId="{6F457573-6072-4753-879B-DA9D7DCFEC58}" destId="{07DD29BB-AAFC-4D2E-A4FF-04E1261F53AD}" srcOrd="3" destOrd="0" presId="urn:microsoft.com/office/officeart/2005/8/layout/default#4"/>
    <dgm:cxn modelId="{C015E83F-675A-4109-9BC7-BB782B6D10FB}" type="presParOf" srcId="{6F457573-6072-4753-879B-DA9D7DCFEC58}" destId="{FE7E047D-A1ED-43BA-8625-7CFF6FD466D1}" srcOrd="4" destOrd="0" presId="urn:microsoft.com/office/officeart/2005/8/layout/default#4"/>
    <dgm:cxn modelId="{9C3B92ED-26A8-48BE-8B31-687A4EF87309}" type="presParOf" srcId="{6F457573-6072-4753-879B-DA9D7DCFEC58}" destId="{4734EB60-23CF-46E6-B365-2AFF5051C0A1}" srcOrd="5" destOrd="0" presId="urn:microsoft.com/office/officeart/2005/8/layout/default#4"/>
    <dgm:cxn modelId="{834FEE6A-5B26-43E5-AEA9-68B26CF8A840}" type="presParOf" srcId="{6F457573-6072-4753-879B-DA9D7DCFEC58}" destId="{1C6B2946-8BC5-4463-A032-20D5B20BC648}" srcOrd="6" destOrd="0" presId="urn:microsoft.com/office/officeart/2005/8/layout/default#4"/>
    <dgm:cxn modelId="{A8943D93-0BF2-4AEC-A4C5-81B49BA9C658}" type="presParOf" srcId="{6F457573-6072-4753-879B-DA9D7DCFEC58}" destId="{A27602E3-D75C-4F8C-A931-4FBA3F305B3D}" srcOrd="7" destOrd="0" presId="urn:microsoft.com/office/officeart/2005/8/layout/default#4"/>
    <dgm:cxn modelId="{B191DAC6-3F6C-44F7-AD18-4B6746434E0E}" type="presParOf" srcId="{6F457573-6072-4753-879B-DA9D7DCFEC58}" destId="{FC31E791-3CB1-4B4C-A109-614EA03B10D3}" srcOrd="8" destOrd="0" presId="urn:microsoft.com/office/officeart/2005/8/layout/default#4"/>
    <dgm:cxn modelId="{29E27FE4-FBAD-429F-884A-8486C71A276C}" type="presParOf" srcId="{6F457573-6072-4753-879B-DA9D7DCFEC58}" destId="{638FF02A-BB00-4762-897F-802DC2654257}" srcOrd="9" destOrd="0" presId="urn:microsoft.com/office/officeart/2005/8/layout/default#4"/>
    <dgm:cxn modelId="{77F76EB3-231E-4E15-8EE6-E06C0EAFFEFA}" type="presParOf" srcId="{6F457573-6072-4753-879B-DA9D7DCFEC58}" destId="{B4475EB2-2EBF-4640-8163-B7BDDF5B2DB0}" srcOrd="10" destOrd="0" presId="urn:microsoft.com/office/officeart/2005/8/layout/default#4"/>
    <dgm:cxn modelId="{A935C7AD-69DE-4FD3-A007-24349906CBE2}" type="presParOf" srcId="{6F457573-6072-4753-879B-DA9D7DCFEC58}" destId="{95EDC9DA-BB9A-4882-9888-0330873E00C7}" srcOrd="11" destOrd="0" presId="urn:microsoft.com/office/officeart/2005/8/layout/default#4"/>
    <dgm:cxn modelId="{24ABF081-85C7-411E-8F32-29B7EAE63CF8}" type="presParOf" srcId="{6F457573-6072-4753-879B-DA9D7DCFEC58}" destId="{2F608882-4B6C-4846-B1A8-6093F3215E0D}" srcOrd="12" destOrd="0" presId="urn:microsoft.com/office/officeart/2005/8/layout/default#4"/>
    <dgm:cxn modelId="{8ABDC9F3-DCD9-4343-B526-B9133CB1F957}" type="presParOf" srcId="{6F457573-6072-4753-879B-DA9D7DCFEC58}" destId="{5AA42E09-9A03-4B30-8E54-E75AF5BB9EA7}" srcOrd="13" destOrd="0" presId="urn:microsoft.com/office/officeart/2005/8/layout/default#4"/>
    <dgm:cxn modelId="{F9107BF5-6BF0-44E1-A625-89141CB375EB}" type="presParOf" srcId="{6F457573-6072-4753-879B-DA9D7DCFEC58}" destId="{75BA3A12-B261-4DDF-BAEE-9D67F1FCC27B}" srcOrd="14" destOrd="0" presId="urn:microsoft.com/office/officeart/2005/8/layout/default#4"/>
    <dgm:cxn modelId="{FA7AF240-115C-4AEE-BAF8-77C2C8CFD9E2}" type="presParOf" srcId="{6F457573-6072-4753-879B-DA9D7DCFEC58}" destId="{67473607-13BD-4105-916F-D71A3F5ACF03}" srcOrd="15" destOrd="0" presId="urn:microsoft.com/office/officeart/2005/8/layout/default#4"/>
    <dgm:cxn modelId="{9367F780-10A9-4457-8C98-3CE35B31F5CD}" type="presParOf" srcId="{6F457573-6072-4753-879B-DA9D7DCFEC58}" destId="{161EA1E7-B34C-4E59-A7A7-5E933C8AF4D8}" srcOrd="16" destOrd="0" presId="urn:microsoft.com/office/officeart/2005/8/layout/default#4"/>
    <dgm:cxn modelId="{1EA103D5-8149-469E-BAAE-EAF6D8C78A08}" type="presParOf" srcId="{6F457573-6072-4753-879B-DA9D7DCFEC58}" destId="{9EA13AD3-E271-46CD-80BE-DBBD8015B245}" srcOrd="17" destOrd="0" presId="urn:microsoft.com/office/officeart/2005/8/layout/default#4"/>
    <dgm:cxn modelId="{9FDCE3F4-8D79-44F8-8763-A15EA30450D9}" type="presParOf" srcId="{6F457573-6072-4753-879B-DA9D7DCFEC58}" destId="{9619860F-9197-4922-968B-226B51E59236}" srcOrd="18" destOrd="0" presId="urn:microsoft.com/office/officeart/2005/8/layout/default#4"/>
    <dgm:cxn modelId="{5C9D571F-3B87-45EC-A7A7-829F89C04EAA}" type="presParOf" srcId="{6F457573-6072-4753-879B-DA9D7DCFEC58}" destId="{2396C038-404F-4600-A031-743DF0D38499}" srcOrd="19" destOrd="0" presId="urn:microsoft.com/office/officeart/2005/8/layout/default#4"/>
    <dgm:cxn modelId="{53C98147-BC77-4BF1-BF03-47E0F62C165B}" type="presParOf" srcId="{6F457573-6072-4753-879B-DA9D7DCFEC58}" destId="{EC58A941-548D-4FE1-9D2E-5F766C33950C}" srcOrd="20" destOrd="0" presId="urn:microsoft.com/office/officeart/2005/8/layout/default#4"/>
    <dgm:cxn modelId="{26B72863-768E-4645-98BA-50BC7B31C04C}" type="presParOf" srcId="{6F457573-6072-4753-879B-DA9D7DCFEC58}" destId="{95BDA8AD-2F65-4473-9E90-9CF48E5DC5C6}" srcOrd="21" destOrd="0" presId="urn:microsoft.com/office/officeart/2005/8/layout/default#4"/>
    <dgm:cxn modelId="{CFAD694A-C54C-4701-8979-F75D04B11192}" type="presParOf" srcId="{6F457573-6072-4753-879B-DA9D7DCFEC58}" destId="{B9544A95-98AD-48FC-85A0-5E19B6CEF639}" srcOrd="22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C4C495-6515-4F60-8367-EBCD09D53B88}" type="doc">
      <dgm:prSet loTypeId="urn:microsoft.com/office/officeart/2005/8/layout/default#5" loCatId="list" qsTypeId="urn:microsoft.com/office/officeart/2005/8/quickstyle/3d1" qsCatId="3D" csTypeId="urn:microsoft.com/office/officeart/2005/8/colors/colorful1#5" csCatId="colorful" phldr="1"/>
      <dgm:spPr/>
      <dgm:t>
        <a:bodyPr/>
        <a:lstStyle/>
        <a:p>
          <a:endParaRPr lang="cs-CZ"/>
        </a:p>
      </dgm:t>
    </dgm:pt>
    <dgm:pt modelId="{84D885A1-EA68-4DF2-95EE-13B11E38BCDC}">
      <dgm:prSet phldrT="[Text]"/>
      <dgm:spPr/>
      <dgm:t>
        <a:bodyPr/>
        <a:lstStyle/>
        <a:p>
          <a:r>
            <a:rPr lang="cs-CZ" b="1" dirty="0" smtClean="0"/>
            <a:t>RAKOVINA PLIC</a:t>
          </a:r>
          <a:endParaRPr lang="cs-CZ" b="1" dirty="0"/>
        </a:p>
      </dgm:t>
    </dgm:pt>
    <dgm:pt modelId="{E5263FF5-E5BF-44C6-AF69-388FC04C84F1}" type="parTrans" cxnId="{7C363EF1-E5CC-4BE2-A776-431B3C55288A}">
      <dgm:prSet/>
      <dgm:spPr/>
      <dgm:t>
        <a:bodyPr/>
        <a:lstStyle/>
        <a:p>
          <a:endParaRPr lang="cs-CZ"/>
        </a:p>
      </dgm:t>
    </dgm:pt>
    <dgm:pt modelId="{0292D859-903E-4C82-9011-BE3284F2F47F}" type="sibTrans" cxnId="{7C363EF1-E5CC-4BE2-A776-431B3C55288A}">
      <dgm:prSet/>
      <dgm:spPr/>
      <dgm:t>
        <a:bodyPr/>
        <a:lstStyle/>
        <a:p>
          <a:endParaRPr lang="cs-CZ"/>
        </a:p>
      </dgm:t>
    </dgm:pt>
    <dgm:pt modelId="{C4237892-D1F7-4E2E-9E73-4CA6A81C4F0E}">
      <dgm:prSet phldrT="[Text]"/>
      <dgm:spPr/>
      <dgm:t>
        <a:bodyPr/>
        <a:lstStyle/>
        <a:p>
          <a:r>
            <a:rPr lang="cs-CZ" b="1" dirty="0" smtClean="0"/>
            <a:t>URYCHLENÍ KORNATĚNÍ TEPEN (INFARKT, MRTVICE)</a:t>
          </a:r>
          <a:endParaRPr lang="cs-CZ" b="1" dirty="0"/>
        </a:p>
      </dgm:t>
    </dgm:pt>
    <dgm:pt modelId="{3E493630-94BD-4CCC-9153-3A7A0B382444}" type="parTrans" cxnId="{7F14AE89-C1F0-45BF-9E63-DEAB926A858E}">
      <dgm:prSet/>
      <dgm:spPr/>
      <dgm:t>
        <a:bodyPr/>
        <a:lstStyle/>
        <a:p>
          <a:endParaRPr lang="cs-CZ"/>
        </a:p>
      </dgm:t>
    </dgm:pt>
    <dgm:pt modelId="{D719C8ED-7CE7-4109-939A-774AFD6A1046}" type="sibTrans" cxnId="{7F14AE89-C1F0-45BF-9E63-DEAB926A858E}">
      <dgm:prSet/>
      <dgm:spPr/>
      <dgm:t>
        <a:bodyPr/>
        <a:lstStyle/>
        <a:p>
          <a:endParaRPr lang="cs-CZ"/>
        </a:p>
      </dgm:t>
    </dgm:pt>
    <dgm:pt modelId="{D820160D-1B76-461C-B00B-C28C752BD2EC}">
      <dgm:prSet phldrT="[Text]"/>
      <dgm:spPr/>
      <dgm:t>
        <a:bodyPr/>
        <a:lstStyle/>
        <a:p>
          <a:r>
            <a:rPr lang="cs-CZ" b="1" dirty="0" smtClean="0"/>
            <a:t>STÁRNUTÍ KŮŽE  </a:t>
          </a:r>
          <a:endParaRPr lang="cs-CZ" b="1" dirty="0"/>
        </a:p>
      </dgm:t>
    </dgm:pt>
    <dgm:pt modelId="{02556F25-F35B-46FD-BFD9-A1B73D5F8472}" type="parTrans" cxnId="{3DC4312A-F7DC-4306-8D0C-84060EBDAFAB}">
      <dgm:prSet/>
      <dgm:spPr/>
      <dgm:t>
        <a:bodyPr/>
        <a:lstStyle/>
        <a:p>
          <a:endParaRPr lang="cs-CZ"/>
        </a:p>
      </dgm:t>
    </dgm:pt>
    <dgm:pt modelId="{40C74B3A-2712-488E-B615-635DDFE249FC}" type="sibTrans" cxnId="{3DC4312A-F7DC-4306-8D0C-84060EBDAFAB}">
      <dgm:prSet/>
      <dgm:spPr/>
      <dgm:t>
        <a:bodyPr/>
        <a:lstStyle/>
        <a:p>
          <a:endParaRPr lang="cs-CZ"/>
        </a:p>
      </dgm:t>
    </dgm:pt>
    <dgm:pt modelId="{13BE4F9F-2F94-4307-82D8-4E80A77A42F6}">
      <dgm:prSet phldrT="[Text]"/>
      <dgm:spPr/>
      <dgm:t>
        <a:bodyPr/>
        <a:lstStyle/>
        <a:p>
          <a:r>
            <a:rPr lang="cs-CZ" b="1" dirty="0" smtClean="0"/>
            <a:t>V TĚHOTENSTVÍ VZNIKÁ RYZIKO VÝVOJOVÝCH VAD DÍTĚTE</a:t>
          </a:r>
          <a:endParaRPr lang="cs-CZ" b="1" dirty="0"/>
        </a:p>
      </dgm:t>
    </dgm:pt>
    <dgm:pt modelId="{620D7F57-DBF5-47EA-ACF5-DB42859951D2}" type="parTrans" cxnId="{0EAEA917-C3DE-489A-8657-47E4A14641EE}">
      <dgm:prSet/>
      <dgm:spPr/>
      <dgm:t>
        <a:bodyPr/>
        <a:lstStyle/>
        <a:p>
          <a:endParaRPr lang="cs-CZ"/>
        </a:p>
      </dgm:t>
    </dgm:pt>
    <dgm:pt modelId="{4BFC465F-F7E6-433F-8368-905294A3308C}" type="sibTrans" cxnId="{0EAEA917-C3DE-489A-8657-47E4A14641EE}">
      <dgm:prSet/>
      <dgm:spPr/>
      <dgm:t>
        <a:bodyPr/>
        <a:lstStyle/>
        <a:p>
          <a:endParaRPr lang="cs-CZ"/>
        </a:p>
      </dgm:t>
    </dgm:pt>
    <dgm:pt modelId="{76D9BA2B-CD3D-41C0-ADFD-FE3E38901071}">
      <dgm:prSet phldrT="[Text]"/>
      <dgm:spPr/>
      <dgm:t>
        <a:bodyPr/>
        <a:lstStyle/>
        <a:p>
          <a:r>
            <a:rPr lang="cs-CZ" b="1" dirty="0" smtClean="0"/>
            <a:t>PORUCHY </a:t>
          </a:r>
          <a:r>
            <a:rPr lang="cs-CZ" b="1" smtClean="0"/>
            <a:t>POTENCE MUŽŮ </a:t>
          </a:r>
          <a:r>
            <a:rPr lang="cs-CZ" b="1" dirty="0" smtClean="0"/>
            <a:t>A NEPLODNOST ŽEN</a:t>
          </a:r>
          <a:endParaRPr lang="cs-CZ" b="1" dirty="0"/>
        </a:p>
      </dgm:t>
    </dgm:pt>
    <dgm:pt modelId="{94B08422-777C-49C1-BC49-38294146551D}" type="parTrans" cxnId="{7906698D-689E-4F76-A600-BE0A7DD28350}">
      <dgm:prSet/>
      <dgm:spPr/>
      <dgm:t>
        <a:bodyPr/>
        <a:lstStyle/>
        <a:p>
          <a:endParaRPr lang="cs-CZ"/>
        </a:p>
      </dgm:t>
    </dgm:pt>
    <dgm:pt modelId="{20E64773-B6D4-42D7-B4A5-FB838B770D36}" type="sibTrans" cxnId="{7906698D-689E-4F76-A600-BE0A7DD28350}">
      <dgm:prSet/>
      <dgm:spPr/>
      <dgm:t>
        <a:bodyPr/>
        <a:lstStyle/>
        <a:p>
          <a:endParaRPr lang="cs-CZ"/>
        </a:p>
      </dgm:t>
    </dgm:pt>
    <dgm:pt modelId="{20913494-5396-4440-AD45-8A40C94175BB}">
      <dgm:prSet/>
      <dgm:spPr/>
      <dgm:t>
        <a:bodyPr/>
        <a:lstStyle/>
        <a:p>
          <a:r>
            <a:rPr lang="cs-CZ" b="1" dirty="0" smtClean="0"/>
            <a:t>CHRONICKÁ BRONCHITIDA = KUŘÁCKÝ KAŠEL</a:t>
          </a:r>
          <a:endParaRPr lang="cs-CZ" b="1" dirty="0"/>
        </a:p>
      </dgm:t>
    </dgm:pt>
    <dgm:pt modelId="{6CD13C9A-055D-4525-A68C-AE6A51350C6B}" type="parTrans" cxnId="{BC783437-A53F-46D3-B793-52EE7CBD71B2}">
      <dgm:prSet/>
      <dgm:spPr/>
    </dgm:pt>
    <dgm:pt modelId="{C8A9E522-CCFD-4118-B687-7D13F1FD759F}" type="sibTrans" cxnId="{BC783437-A53F-46D3-B793-52EE7CBD71B2}">
      <dgm:prSet/>
      <dgm:spPr/>
    </dgm:pt>
    <dgm:pt modelId="{5E228851-0FE4-4CC2-841F-395730A9AF60}">
      <dgm:prSet/>
      <dgm:spPr/>
      <dgm:t>
        <a:bodyPr/>
        <a:lstStyle/>
        <a:p>
          <a:r>
            <a:rPr lang="cs-CZ" b="1" dirty="0" smtClean="0"/>
            <a:t>SNÍŽENÍ IMUNITY</a:t>
          </a:r>
          <a:endParaRPr lang="cs-CZ" b="1" dirty="0"/>
        </a:p>
      </dgm:t>
    </dgm:pt>
    <dgm:pt modelId="{842416FD-31C6-40A5-86B3-22CAFF1703A9}" type="parTrans" cxnId="{A958ED9B-9F10-4713-B0A6-47C71E166FEB}">
      <dgm:prSet/>
      <dgm:spPr/>
    </dgm:pt>
    <dgm:pt modelId="{FAE3A3E8-F8FE-46A7-AFE2-A8DD522DACF8}" type="sibTrans" cxnId="{A958ED9B-9F10-4713-B0A6-47C71E166FEB}">
      <dgm:prSet/>
      <dgm:spPr/>
    </dgm:pt>
    <dgm:pt modelId="{A90D726A-57EB-4ABA-B1F1-63F9509898D8}">
      <dgm:prSet/>
      <dgm:spPr/>
      <dgm:t>
        <a:bodyPr/>
        <a:lstStyle/>
        <a:p>
          <a:r>
            <a:rPr lang="cs-CZ" b="1" dirty="0" smtClean="0"/>
            <a:t>VŘEDOVÁ CHOROBA ŽALUDKU A DVANÁCTNÍKU</a:t>
          </a:r>
          <a:endParaRPr lang="cs-CZ" b="1" dirty="0"/>
        </a:p>
      </dgm:t>
    </dgm:pt>
    <dgm:pt modelId="{76BEA6BB-ECB7-4FCC-A9B1-7851E9CF674F}" type="parTrans" cxnId="{1957B0A9-7ABD-4B90-B6CD-CF5F32099805}">
      <dgm:prSet/>
      <dgm:spPr/>
    </dgm:pt>
    <dgm:pt modelId="{84E260C0-C163-4733-BBF0-4DFE263361A2}" type="sibTrans" cxnId="{1957B0A9-7ABD-4B90-B6CD-CF5F32099805}">
      <dgm:prSet/>
      <dgm:spPr/>
    </dgm:pt>
    <dgm:pt modelId="{7F9D08D2-E9C5-4B0D-9F70-A948CA354A4D}">
      <dgm:prSet/>
      <dgm:spPr/>
      <dgm:t>
        <a:bodyPr/>
        <a:lstStyle/>
        <a:p>
          <a:r>
            <a:rPr lang="cs-CZ" b="1" dirty="0" smtClean="0"/>
            <a:t>ŠEDÝ ZÁKAL</a:t>
          </a:r>
          <a:endParaRPr lang="cs-CZ" b="1" dirty="0"/>
        </a:p>
      </dgm:t>
    </dgm:pt>
    <dgm:pt modelId="{65BC622A-EE66-4345-B2C5-9E0C32F34EB9}" type="parTrans" cxnId="{3152D14E-1073-4A09-9ED1-A3F610A8AD5C}">
      <dgm:prSet/>
      <dgm:spPr/>
    </dgm:pt>
    <dgm:pt modelId="{4FAC7B6C-5C0A-4A43-ADE3-CF0024B6C20F}" type="sibTrans" cxnId="{3152D14E-1073-4A09-9ED1-A3F610A8AD5C}">
      <dgm:prSet/>
      <dgm:spPr/>
    </dgm:pt>
    <dgm:pt modelId="{7E4C6EF8-A05A-4F1E-999E-E166B820A2A0}" type="pres">
      <dgm:prSet presAssocID="{F0C4C495-6515-4F60-8367-EBCD09D53B8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A980E2C-D688-455A-B20D-1F878B8B1224}" type="pres">
      <dgm:prSet presAssocID="{84D885A1-EA68-4DF2-95EE-13B11E38BCDC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FCC50D-6030-4B11-BBCA-1EC0BE51CBD6}" type="pres">
      <dgm:prSet presAssocID="{0292D859-903E-4C82-9011-BE3284F2F47F}" presName="sibTrans" presStyleCnt="0"/>
      <dgm:spPr/>
    </dgm:pt>
    <dgm:pt modelId="{ADD326CF-79DE-4508-95B7-559972538127}" type="pres">
      <dgm:prSet presAssocID="{C4237892-D1F7-4E2E-9E73-4CA6A81C4F0E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28325F-FB25-4DFC-A5EF-8EA9826D9962}" type="pres">
      <dgm:prSet presAssocID="{D719C8ED-7CE7-4109-939A-774AFD6A1046}" presName="sibTrans" presStyleCnt="0"/>
      <dgm:spPr/>
    </dgm:pt>
    <dgm:pt modelId="{6398886B-1ADC-448A-A994-EF96032C376D}" type="pres">
      <dgm:prSet presAssocID="{D820160D-1B76-461C-B00B-C28C752BD2EC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563270-366B-443A-A93B-86988CF956C3}" type="pres">
      <dgm:prSet presAssocID="{40C74B3A-2712-488E-B615-635DDFE249FC}" presName="sibTrans" presStyleCnt="0"/>
      <dgm:spPr/>
    </dgm:pt>
    <dgm:pt modelId="{C21296F6-4838-4960-B49F-7EDCC86538B3}" type="pres">
      <dgm:prSet presAssocID="{13BE4F9F-2F94-4307-82D8-4E80A77A42F6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664415-EC83-46AB-BBE4-2097DFB4C9C0}" type="pres">
      <dgm:prSet presAssocID="{4BFC465F-F7E6-433F-8368-905294A3308C}" presName="sibTrans" presStyleCnt="0"/>
      <dgm:spPr/>
    </dgm:pt>
    <dgm:pt modelId="{CF9CD159-8BB8-438C-A55F-57E8385C5E4F}" type="pres">
      <dgm:prSet presAssocID="{76D9BA2B-CD3D-41C0-ADFD-FE3E38901071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CB033E-855C-49EE-8733-EEE08351B2C3}" type="pres">
      <dgm:prSet presAssocID="{20E64773-B6D4-42D7-B4A5-FB838B770D36}" presName="sibTrans" presStyleCnt="0"/>
      <dgm:spPr/>
    </dgm:pt>
    <dgm:pt modelId="{07FE379D-9EF2-442B-8540-4245BD3F2728}" type="pres">
      <dgm:prSet presAssocID="{20913494-5396-4440-AD45-8A40C94175B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DEC4F4-5AF0-478C-89D2-AC5D740A2B79}" type="pres">
      <dgm:prSet presAssocID="{C8A9E522-CCFD-4118-B687-7D13F1FD759F}" presName="sibTrans" presStyleCnt="0"/>
      <dgm:spPr/>
    </dgm:pt>
    <dgm:pt modelId="{3F32E0F9-8412-4766-94F5-60E105286F30}" type="pres">
      <dgm:prSet presAssocID="{5E228851-0FE4-4CC2-841F-395730A9AF60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088142-2950-4BFF-92EE-CF2B409463C2}" type="pres">
      <dgm:prSet presAssocID="{FAE3A3E8-F8FE-46A7-AFE2-A8DD522DACF8}" presName="sibTrans" presStyleCnt="0"/>
      <dgm:spPr/>
    </dgm:pt>
    <dgm:pt modelId="{54B0B620-84F8-474E-A1DD-877B1C9B7E74}" type="pres">
      <dgm:prSet presAssocID="{A90D726A-57EB-4ABA-B1F1-63F9509898D8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4767A2-114B-42A8-8D27-2BD615A1E3E6}" type="pres">
      <dgm:prSet presAssocID="{84E260C0-C163-4733-BBF0-4DFE263361A2}" presName="sibTrans" presStyleCnt="0"/>
      <dgm:spPr/>
    </dgm:pt>
    <dgm:pt modelId="{BEEEBDD4-1DFE-4E60-A221-144CBA292D3F}" type="pres">
      <dgm:prSet presAssocID="{7F9D08D2-E9C5-4B0D-9F70-A948CA354A4D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783437-A53F-46D3-B793-52EE7CBD71B2}" srcId="{F0C4C495-6515-4F60-8367-EBCD09D53B88}" destId="{20913494-5396-4440-AD45-8A40C94175BB}" srcOrd="5" destOrd="0" parTransId="{6CD13C9A-055D-4525-A68C-AE6A51350C6B}" sibTransId="{C8A9E522-CCFD-4118-B687-7D13F1FD759F}"/>
    <dgm:cxn modelId="{3BE2E3C5-2FCC-40B9-847D-95B1945AC52D}" type="presOf" srcId="{13BE4F9F-2F94-4307-82D8-4E80A77A42F6}" destId="{C21296F6-4838-4960-B49F-7EDCC86538B3}" srcOrd="0" destOrd="0" presId="urn:microsoft.com/office/officeart/2005/8/layout/default#5"/>
    <dgm:cxn modelId="{EC49820B-A7E6-404B-96D6-098A6F878C29}" type="presOf" srcId="{76D9BA2B-CD3D-41C0-ADFD-FE3E38901071}" destId="{CF9CD159-8BB8-438C-A55F-57E8385C5E4F}" srcOrd="0" destOrd="0" presId="urn:microsoft.com/office/officeart/2005/8/layout/default#5"/>
    <dgm:cxn modelId="{6C7F5CF6-66B3-4129-86DE-A60CA755A29E}" type="presOf" srcId="{5E228851-0FE4-4CC2-841F-395730A9AF60}" destId="{3F32E0F9-8412-4766-94F5-60E105286F30}" srcOrd="0" destOrd="0" presId="urn:microsoft.com/office/officeart/2005/8/layout/default#5"/>
    <dgm:cxn modelId="{1957B0A9-7ABD-4B90-B6CD-CF5F32099805}" srcId="{F0C4C495-6515-4F60-8367-EBCD09D53B88}" destId="{A90D726A-57EB-4ABA-B1F1-63F9509898D8}" srcOrd="7" destOrd="0" parTransId="{76BEA6BB-ECB7-4FCC-A9B1-7851E9CF674F}" sibTransId="{84E260C0-C163-4733-BBF0-4DFE263361A2}"/>
    <dgm:cxn modelId="{87D2A66C-7E01-4CA7-AB57-85B14846C09E}" type="presOf" srcId="{84D885A1-EA68-4DF2-95EE-13B11E38BCDC}" destId="{7A980E2C-D688-455A-B20D-1F878B8B1224}" srcOrd="0" destOrd="0" presId="urn:microsoft.com/office/officeart/2005/8/layout/default#5"/>
    <dgm:cxn modelId="{0EAEA917-C3DE-489A-8657-47E4A14641EE}" srcId="{F0C4C495-6515-4F60-8367-EBCD09D53B88}" destId="{13BE4F9F-2F94-4307-82D8-4E80A77A42F6}" srcOrd="3" destOrd="0" parTransId="{620D7F57-DBF5-47EA-ACF5-DB42859951D2}" sibTransId="{4BFC465F-F7E6-433F-8368-905294A3308C}"/>
    <dgm:cxn modelId="{AF7CC393-E653-4A9E-9E9B-E1465519F89D}" type="presOf" srcId="{D820160D-1B76-461C-B00B-C28C752BD2EC}" destId="{6398886B-1ADC-448A-A994-EF96032C376D}" srcOrd="0" destOrd="0" presId="urn:microsoft.com/office/officeart/2005/8/layout/default#5"/>
    <dgm:cxn modelId="{A958ED9B-9F10-4713-B0A6-47C71E166FEB}" srcId="{F0C4C495-6515-4F60-8367-EBCD09D53B88}" destId="{5E228851-0FE4-4CC2-841F-395730A9AF60}" srcOrd="6" destOrd="0" parTransId="{842416FD-31C6-40A5-86B3-22CAFF1703A9}" sibTransId="{FAE3A3E8-F8FE-46A7-AFE2-A8DD522DACF8}"/>
    <dgm:cxn modelId="{7F14AE89-C1F0-45BF-9E63-DEAB926A858E}" srcId="{F0C4C495-6515-4F60-8367-EBCD09D53B88}" destId="{C4237892-D1F7-4E2E-9E73-4CA6A81C4F0E}" srcOrd="1" destOrd="0" parTransId="{3E493630-94BD-4CCC-9153-3A7A0B382444}" sibTransId="{D719C8ED-7CE7-4109-939A-774AFD6A1046}"/>
    <dgm:cxn modelId="{7906698D-689E-4F76-A600-BE0A7DD28350}" srcId="{F0C4C495-6515-4F60-8367-EBCD09D53B88}" destId="{76D9BA2B-CD3D-41C0-ADFD-FE3E38901071}" srcOrd="4" destOrd="0" parTransId="{94B08422-777C-49C1-BC49-38294146551D}" sibTransId="{20E64773-B6D4-42D7-B4A5-FB838B770D36}"/>
    <dgm:cxn modelId="{452D5430-45CC-459D-9F08-337AA0A15792}" type="presOf" srcId="{C4237892-D1F7-4E2E-9E73-4CA6A81C4F0E}" destId="{ADD326CF-79DE-4508-95B7-559972538127}" srcOrd="0" destOrd="0" presId="urn:microsoft.com/office/officeart/2005/8/layout/default#5"/>
    <dgm:cxn modelId="{3DC4312A-F7DC-4306-8D0C-84060EBDAFAB}" srcId="{F0C4C495-6515-4F60-8367-EBCD09D53B88}" destId="{D820160D-1B76-461C-B00B-C28C752BD2EC}" srcOrd="2" destOrd="0" parTransId="{02556F25-F35B-46FD-BFD9-A1B73D5F8472}" sibTransId="{40C74B3A-2712-488E-B615-635DDFE249FC}"/>
    <dgm:cxn modelId="{3152D14E-1073-4A09-9ED1-A3F610A8AD5C}" srcId="{F0C4C495-6515-4F60-8367-EBCD09D53B88}" destId="{7F9D08D2-E9C5-4B0D-9F70-A948CA354A4D}" srcOrd="8" destOrd="0" parTransId="{65BC622A-EE66-4345-B2C5-9E0C32F34EB9}" sibTransId="{4FAC7B6C-5C0A-4A43-ADE3-CF0024B6C20F}"/>
    <dgm:cxn modelId="{7C363EF1-E5CC-4BE2-A776-431B3C55288A}" srcId="{F0C4C495-6515-4F60-8367-EBCD09D53B88}" destId="{84D885A1-EA68-4DF2-95EE-13B11E38BCDC}" srcOrd="0" destOrd="0" parTransId="{E5263FF5-E5BF-44C6-AF69-388FC04C84F1}" sibTransId="{0292D859-903E-4C82-9011-BE3284F2F47F}"/>
    <dgm:cxn modelId="{96D515CD-5FB6-4139-BD42-A1625B4101E5}" type="presOf" srcId="{20913494-5396-4440-AD45-8A40C94175BB}" destId="{07FE379D-9EF2-442B-8540-4245BD3F2728}" srcOrd="0" destOrd="0" presId="urn:microsoft.com/office/officeart/2005/8/layout/default#5"/>
    <dgm:cxn modelId="{7C6E9BFB-99C1-4761-A112-0E2E78900F6A}" type="presOf" srcId="{7F9D08D2-E9C5-4B0D-9F70-A948CA354A4D}" destId="{BEEEBDD4-1DFE-4E60-A221-144CBA292D3F}" srcOrd="0" destOrd="0" presId="urn:microsoft.com/office/officeart/2005/8/layout/default#5"/>
    <dgm:cxn modelId="{EB071F94-9EE8-4FE5-891C-8CCBAB0E83E5}" type="presOf" srcId="{A90D726A-57EB-4ABA-B1F1-63F9509898D8}" destId="{54B0B620-84F8-474E-A1DD-877B1C9B7E74}" srcOrd="0" destOrd="0" presId="urn:microsoft.com/office/officeart/2005/8/layout/default#5"/>
    <dgm:cxn modelId="{A92F78C6-523B-46E0-9586-D6912697BAB3}" type="presOf" srcId="{F0C4C495-6515-4F60-8367-EBCD09D53B88}" destId="{7E4C6EF8-A05A-4F1E-999E-E166B820A2A0}" srcOrd="0" destOrd="0" presId="urn:microsoft.com/office/officeart/2005/8/layout/default#5"/>
    <dgm:cxn modelId="{EFCED37C-9872-457C-91BC-0BB1AA6C0D34}" type="presParOf" srcId="{7E4C6EF8-A05A-4F1E-999E-E166B820A2A0}" destId="{7A980E2C-D688-455A-B20D-1F878B8B1224}" srcOrd="0" destOrd="0" presId="urn:microsoft.com/office/officeart/2005/8/layout/default#5"/>
    <dgm:cxn modelId="{15509F2D-F3D4-4EE3-A77A-09DF66FC121A}" type="presParOf" srcId="{7E4C6EF8-A05A-4F1E-999E-E166B820A2A0}" destId="{4EFCC50D-6030-4B11-BBCA-1EC0BE51CBD6}" srcOrd="1" destOrd="0" presId="urn:microsoft.com/office/officeart/2005/8/layout/default#5"/>
    <dgm:cxn modelId="{BC1F33CB-9EA9-481E-A980-465D8888ACAE}" type="presParOf" srcId="{7E4C6EF8-A05A-4F1E-999E-E166B820A2A0}" destId="{ADD326CF-79DE-4508-95B7-559972538127}" srcOrd="2" destOrd="0" presId="urn:microsoft.com/office/officeart/2005/8/layout/default#5"/>
    <dgm:cxn modelId="{46587081-2B50-4662-91F6-271324C3D6B8}" type="presParOf" srcId="{7E4C6EF8-A05A-4F1E-999E-E166B820A2A0}" destId="{3D28325F-FB25-4DFC-A5EF-8EA9826D9962}" srcOrd="3" destOrd="0" presId="urn:microsoft.com/office/officeart/2005/8/layout/default#5"/>
    <dgm:cxn modelId="{052C4F49-1F1E-4645-8404-6D036AD2581E}" type="presParOf" srcId="{7E4C6EF8-A05A-4F1E-999E-E166B820A2A0}" destId="{6398886B-1ADC-448A-A994-EF96032C376D}" srcOrd="4" destOrd="0" presId="urn:microsoft.com/office/officeart/2005/8/layout/default#5"/>
    <dgm:cxn modelId="{24C097FD-100F-49F7-8DEB-6C0A48169DBD}" type="presParOf" srcId="{7E4C6EF8-A05A-4F1E-999E-E166B820A2A0}" destId="{4D563270-366B-443A-A93B-86988CF956C3}" srcOrd="5" destOrd="0" presId="urn:microsoft.com/office/officeart/2005/8/layout/default#5"/>
    <dgm:cxn modelId="{C3EC28AD-D8C7-4FE7-8481-DBD1F850E621}" type="presParOf" srcId="{7E4C6EF8-A05A-4F1E-999E-E166B820A2A0}" destId="{C21296F6-4838-4960-B49F-7EDCC86538B3}" srcOrd="6" destOrd="0" presId="urn:microsoft.com/office/officeart/2005/8/layout/default#5"/>
    <dgm:cxn modelId="{4942C867-68F7-4768-A22F-BA58FF2E042F}" type="presParOf" srcId="{7E4C6EF8-A05A-4F1E-999E-E166B820A2A0}" destId="{58664415-EC83-46AB-BBE4-2097DFB4C9C0}" srcOrd="7" destOrd="0" presId="urn:microsoft.com/office/officeart/2005/8/layout/default#5"/>
    <dgm:cxn modelId="{4964CAC0-401F-43D5-8A53-547BC481330F}" type="presParOf" srcId="{7E4C6EF8-A05A-4F1E-999E-E166B820A2A0}" destId="{CF9CD159-8BB8-438C-A55F-57E8385C5E4F}" srcOrd="8" destOrd="0" presId="urn:microsoft.com/office/officeart/2005/8/layout/default#5"/>
    <dgm:cxn modelId="{841216CF-382C-49E8-A6DC-35649723579F}" type="presParOf" srcId="{7E4C6EF8-A05A-4F1E-999E-E166B820A2A0}" destId="{F5CB033E-855C-49EE-8733-EEE08351B2C3}" srcOrd="9" destOrd="0" presId="urn:microsoft.com/office/officeart/2005/8/layout/default#5"/>
    <dgm:cxn modelId="{FD945277-1357-497B-9331-4D0D67FF8081}" type="presParOf" srcId="{7E4C6EF8-A05A-4F1E-999E-E166B820A2A0}" destId="{07FE379D-9EF2-442B-8540-4245BD3F2728}" srcOrd="10" destOrd="0" presId="urn:microsoft.com/office/officeart/2005/8/layout/default#5"/>
    <dgm:cxn modelId="{886262CE-4A2F-4E4C-B72C-040B08E07522}" type="presParOf" srcId="{7E4C6EF8-A05A-4F1E-999E-E166B820A2A0}" destId="{35DEC4F4-5AF0-478C-89D2-AC5D740A2B79}" srcOrd="11" destOrd="0" presId="urn:microsoft.com/office/officeart/2005/8/layout/default#5"/>
    <dgm:cxn modelId="{87CB854E-6A70-4812-8C78-A2F2D81B0418}" type="presParOf" srcId="{7E4C6EF8-A05A-4F1E-999E-E166B820A2A0}" destId="{3F32E0F9-8412-4766-94F5-60E105286F30}" srcOrd="12" destOrd="0" presId="urn:microsoft.com/office/officeart/2005/8/layout/default#5"/>
    <dgm:cxn modelId="{72A2465A-D72D-4233-8BD5-538A679C0933}" type="presParOf" srcId="{7E4C6EF8-A05A-4F1E-999E-E166B820A2A0}" destId="{A9088142-2950-4BFF-92EE-CF2B409463C2}" srcOrd="13" destOrd="0" presId="urn:microsoft.com/office/officeart/2005/8/layout/default#5"/>
    <dgm:cxn modelId="{33D89AB8-5043-4371-8A1F-8D91C6837AF6}" type="presParOf" srcId="{7E4C6EF8-A05A-4F1E-999E-E166B820A2A0}" destId="{54B0B620-84F8-474E-A1DD-877B1C9B7E74}" srcOrd="14" destOrd="0" presId="urn:microsoft.com/office/officeart/2005/8/layout/default#5"/>
    <dgm:cxn modelId="{052F46AA-EDAC-47E3-BDAC-F574A7F6DAE7}" type="presParOf" srcId="{7E4C6EF8-A05A-4F1E-999E-E166B820A2A0}" destId="{A74767A2-114B-42A8-8D27-2BD615A1E3E6}" srcOrd="15" destOrd="0" presId="urn:microsoft.com/office/officeart/2005/8/layout/default#5"/>
    <dgm:cxn modelId="{FB0198A4-3E53-46E8-85E8-35DF824F07AF}" type="presParOf" srcId="{7E4C6EF8-A05A-4F1E-999E-E166B820A2A0}" destId="{BEEEBDD4-1DFE-4E60-A221-144CBA292D3F}" srcOrd="16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DC276-1F14-4FD3-8E4B-8657F84D7764}">
      <dsp:nvSpPr>
        <dsp:cNvPr id="0" name=""/>
        <dsp:cNvSpPr/>
      </dsp:nvSpPr>
      <dsp:spPr>
        <a:xfrm>
          <a:off x="1004" y="1087611"/>
          <a:ext cx="3917900" cy="235074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VDECH</a:t>
          </a:r>
          <a:endParaRPr lang="cs-CZ" sz="6500" kern="1200" dirty="0"/>
        </a:p>
      </dsp:txBody>
      <dsp:txXfrm>
        <a:off x="1004" y="1087611"/>
        <a:ext cx="3917900" cy="2350740"/>
      </dsp:txXfrm>
    </dsp:sp>
    <dsp:sp modelId="{59E59748-317B-41F8-839D-5E833AAA841D}">
      <dsp:nvSpPr>
        <dsp:cNvPr id="0" name=""/>
        <dsp:cNvSpPr/>
      </dsp:nvSpPr>
      <dsp:spPr>
        <a:xfrm>
          <a:off x="4310695" y="1087611"/>
          <a:ext cx="3917900" cy="235074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VÝDECH</a:t>
          </a:r>
          <a:endParaRPr lang="cs-CZ" sz="6500" kern="1200" dirty="0"/>
        </a:p>
      </dsp:txBody>
      <dsp:txXfrm>
        <a:off x="4310695" y="1087611"/>
        <a:ext cx="3917900" cy="2350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VY_32_INOVACE_12_24_Kapacita </a:t>
            </a:r>
            <a:r>
              <a:rPr lang="cs-CZ" sz="1700" dirty="0" smtClean="0"/>
              <a:t>plic a kouření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vitální kapacitou plic, s fázemi dýchání, s pojmy: kyslíkový dluh, spirometr. Cílem prezentace je také seznámení žáků s dýchacími onemocněními a vlivem kouření na organismus. Zápis do sešitu.</a:t>
            </a:r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 </a:t>
            </a:r>
            <a:r>
              <a:rPr lang="cs-CZ" sz="1700" dirty="0"/>
              <a:t>B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20.3.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dirty="0"/>
              <a:t> </a:t>
            </a:r>
            <a:r>
              <a:rPr lang="cs-CZ" sz="1400" dirty="0" smtClean="0"/>
              <a:t>20.3. 2013                          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296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PLICNÍ VENTILACE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KOUŘENÍ</a:t>
            </a:r>
            <a:endParaRPr lang="cs-CZ" sz="6000" dirty="0"/>
          </a:p>
        </p:txBody>
      </p:sp>
      <p:pic>
        <p:nvPicPr>
          <p:cNvPr id="1027" name="Picture 3" descr="C:\Documents and Settings\User\Local Settings\Temporary Internet Files\Content.IE5\JDQWJ6SM\MC9002909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418357">
            <a:off x="6589808" y="4387658"/>
            <a:ext cx="2058053" cy="1918745"/>
          </a:xfrm>
          <a:prstGeom prst="rect">
            <a:avLst/>
          </a:prstGeom>
          <a:noFill/>
        </p:spPr>
      </p:pic>
      <p:pic>
        <p:nvPicPr>
          <p:cNvPr id="1028" name="Picture 4" descr="C:\Documents and Settings\User\Local Settings\Temporary Internet Files\Content.IE5\LHU4YSIK\MC9004042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620688"/>
            <a:ext cx="2016224" cy="1861130"/>
          </a:xfrm>
          <a:prstGeom prst="rect">
            <a:avLst/>
          </a:prstGeom>
          <a:noFill/>
        </p:spPr>
      </p:pic>
      <p:pic>
        <p:nvPicPr>
          <p:cNvPr id="1029" name="Picture 5" descr="C:\Documents and Settings\User\Local Settings\Temporary Internet Files\Content.IE5\LW5HAV5O\MC9002871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620688"/>
            <a:ext cx="1825782" cy="21411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4276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/>
          <a:lstStyle/>
          <a:p>
            <a:r>
              <a:rPr lang="cs-CZ" dirty="0" smtClean="0"/>
              <a:t>Vzpomeň si, co je plicní ventilace.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3958" y="4567138"/>
            <a:ext cx="8229600" cy="100811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m</a:t>
            </a:r>
            <a:r>
              <a:rPr lang="cs-CZ" dirty="0" smtClean="0"/>
              <a:t>ozkem - prodlouženou míchou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708920"/>
            <a:ext cx="8229600" cy="18582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Vzpomeň si, čím je dýchání řízeno.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19944" y="2141240"/>
            <a:ext cx="8229600" cy="1008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Výměna plynů mezi vnějším prostředím a krví.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139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Dýchání má dvě fáze:</a:t>
            </a:r>
            <a:endParaRPr lang="cs-CZ" sz="6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813323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56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FDC276-1F14-4FD3-8E4B-8657F84D77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3FDC276-1F14-4FD3-8E4B-8657F84D77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E59748-317B-41F8-839D-5E833AAA84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9E59748-317B-41F8-839D-5E833AAA84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PŘI NÁDECHU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412776"/>
            <a:ext cx="4940366" cy="3705275"/>
          </a:xfrm>
        </p:spPr>
      </p:pic>
      <p:sp>
        <p:nvSpPr>
          <p:cNvPr id="5" name="Šipka dolů 4"/>
          <p:cNvSpPr/>
          <p:nvPr/>
        </p:nvSpPr>
        <p:spPr>
          <a:xfrm>
            <a:off x="3995936" y="4509120"/>
            <a:ext cx="3384376" cy="1728192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BRÁNICE JDE DOLŮ</a:t>
            </a:r>
            <a:endParaRPr lang="cs-CZ" sz="2400" dirty="0"/>
          </a:p>
        </p:txBody>
      </p:sp>
      <p:sp>
        <p:nvSpPr>
          <p:cNvPr id="6" name="Šipka doleva 5"/>
          <p:cNvSpPr/>
          <p:nvPr/>
        </p:nvSpPr>
        <p:spPr>
          <a:xfrm>
            <a:off x="251520" y="2204864"/>
            <a:ext cx="3240360" cy="3024336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MEZIŽEBERNÍ SVALY ROZTAHUJÍ HRUDNÍK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30445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PŘI VÝDECHU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412776"/>
            <a:ext cx="4940366" cy="3705275"/>
          </a:xfrm>
        </p:spPr>
      </p:pic>
      <p:sp>
        <p:nvSpPr>
          <p:cNvPr id="6" name="Šipka doleva 5"/>
          <p:cNvSpPr/>
          <p:nvPr/>
        </p:nvSpPr>
        <p:spPr>
          <a:xfrm flipH="1">
            <a:off x="522827" y="2060848"/>
            <a:ext cx="3456384" cy="3024336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MEZIŽEBERNÍ SVALY STLAČUJÍ HRUDNÍK</a:t>
            </a:r>
            <a:endParaRPr lang="cs-CZ" sz="2400" dirty="0"/>
          </a:p>
        </p:txBody>
      </p:sp>
      <p:sp>
        <p:nvSpPr>
          <p:cNvPr id="3" name="Šipka nahoru 2"/>
          <p:cNvSpPr/>
          <p:nvPr/>
        </p:nvSpPr>
        <p:spPr>
          <a:xfrm>
            <a:off x="3851920" y="4653136"/>
            <a:ext cx="3672408" cy="1944216"/>
          </a:xfrm>
          <a:prstGeom prst="up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BRÁNICE JDE NAHORU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6947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DECHOVÁ FREKVENCE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Dechová frekvence je počet vdechů a výdechů za  minutu.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Dospělý člověk dýchá frekvencí 16-18x vdechů za minutu, dítě 20-25x.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Dechová frekvence se mění podle množství kyslíku v krvi.</a:t>
            </a:r>
          </a:p>
        </p:txBody>
      </p:sp>
    </p:spTree>
    <p:extLst>
      <p:ext uri="{BB962C8B-B14F-4D97-AF65-F5344CB8AC3E}">
        <p14:creationId xmlns:p14="http://schemas.microsoft.com/office/powerpoint/2010/main" val="63029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TROCHU MATEMATIKY NEŠKODÍ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3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Člověk se nadechne 16x za minutu. Jedním nádechem vdechne 0,5l vzduchu, z toho asi 0,25l kyslíku. Kolik kyslíku vdechne za den?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6689" y="409362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16 x 0,25 = 4 litry kyslíku za minutu</a:t>
            </a:r>
          </a:p>
          <a:p>
            <a:pPr algn="ctr"/>
            <a:r>
              <a:rPr lang="cs-CZ" sz="3200" b="1" dirty="0" smtClean="0"/>
              <a:t>4 x 60 minut = 240 litrů kyslíku za hodinu</a:t>
            </a:r>
          </a:p>
          <a:p>
            <a:pPr algn="ctr"/>
            <a:r>
              <a:rPr lang="cs-CZ" sz="3200" b="1" dirty="0" smtClean="0"/>
              <a:t>240 x 24 hodin = 5 760 litrů kyslíku za den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2277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KYSLÍKOVÝ DLUH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Tělo pracuje na kyslíkový dluh při velké námaze, kdy množství kyslíku nestačí pokrýt potřebu zapojených svalů do práce.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Kyslíkový dluh je vyrovnáván zrychleným dechem.</a:t>
            </a:r>
            <a:endParaRPr lang="cs-CZ" dirty="0"/>
          </a:p>
        </p:txBody>
      </p:sp>
      <p:pic>
        <p:nvPicPr>
          <p:cNvPr id="2050" name="Picture 2" descr="C:\Documents and Settings\User\Local Settings\Temporary Internet Files\Content.IE5\JDQWJ6SM\MC9004465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32656"/>
            <a:ext cx="1773936" cy="924458"/>
          </a:xfrm>
          <a:prstGeom prst="rect">
            <a:avLst/>
          </a:prstGeom>
          <a:noFill/>
        </p:spPr>
      </p:pic>
      <p:pic>
        <p:nvPicPr>
          <p:cNvPr id="2052" name="Picture 4" descr="C:\Documents and Settings\User\Local Settings\Temporary Internet Files\Content.IE5\9QIGPH2B\MC9004465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60648"/>
            <a:ext cx="1345702" cy="1438585"/>
          </a:xfrm>
          <a:prstGeom prst="rect">
            <a:avLst/>
          </a:prstGeom>
          <a:noFill/>
        </p:spPr>
      </p:pic>
      <p:pic>
        <p:nvPicPr>
          <p:cNvPr id="2053" name="Picture 5" descr="C:\Documents and Settings\User\Local Settings\Temporary Internet Files\Content.IE5\TCXMQFPY\MP9004422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509120"/>
            <a:ext cx="1421904" cy="2132856"/>
          </a:xfrm>
          <a:prstGeom prst="rect">
            <a:avLst/>
          </a:prstGeom>
          <a:noFill/>
        </p:spPr>
      </p:pic>
      <p:pic>
        <p:nvPicPr>
          <p:cNvPr id="2054" name="Picture 6" descr="C:\Documents and Settings\User\Local Settings\Temporary Internet Files\Content.IE5\LW5HAV5O\MP90043060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797152"/>
            <a:ext cx="2511724" cy="1667942"/>
          </a:xfrm>
          <a:prstGeom prst="rect">
            <a:avLst/>
          </a:prstGeom>
          <a:noFill/>
        </p:spPr>
      </p:pic>
      <p:pic>
        <p:nvPicPr>
          <p:cNvPr id="2055" name="Picture 7" descr="C:\Documents and Settings\User\Local Settings\Temporary Internet Files\Content.IE5\LW5HAV5O\MP9004231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4869160"/>
            <a:ext cx="2289482" cy="15167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8465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CELKOVÁ KAPACITA PLIC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956249"/>
              </p:ext>
            </p:extLst>
          </p:nvPr>
        </p:nvGraphicFramePr>
        <p:xfrm>
          <a:off x="179512" y="1196749"/>
          <a:ext cx="8784976" cy="50590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4336"/>
                <a:gridCol w="1368152"/>
                <a:gridCol w="4392488"/>
              </a:tblGrid>
              <a:tr h="69554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MNOŽSTVÍ VZDUCHU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CHARAKTERISTIKA</a:t>
                      </a:r>
                      <a:endParaRPr lang="cs-CZ" dirty="0"/>
                    </a:p>
                  </a:txBody>
                  <a:tcPr/>
                </a:tc>
              </a:tr>
              <a:tr h="6416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DECHOVÝ OBJEM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0,5l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Množství vzduchu vdechnutého v klidu.</a:t>
                      </a:r>
                      <a:endParaRPr lang="cs-CZ" dirty="0"/>
                    </a:p>
                  </a:txBody>
                  <a:tcPr/>
                </a:tc>
              </a:tr>
              <a:tr h="69554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VDECHOVÝ REZERVNÍ OBJEM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2-2,5l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Množství vzduchu, které je možno ještě nadechnout po normálním vdechu.</a:t>
                      </a:r>
                      <a:endParaRPr lang="cs-CZ" dirty="0"/>
                    </a:p>
                  </a:txBody>
                  <a:tcPr/>
                </a:tc>
              </a:tr>
              <a:tr h="69554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VÝDECHOVÝ</a:t>
                      </a:r>
                      <a:r>
                        <a:rPr lang="cs-CZ" baseline="0" dirty="0" smtClean="0"/>
                        <a:t> REZERVNÍ OBJEM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1-1,5l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Množství vzduchu, které je možno ještě vydechnout po normálním výdechu.</a:t>
                      </a:r>
                    </a:p>
                  </a:txBody>
                  <a:tcPr/>
                </a:tc>
              </a:tr>
              <a:tr h="69554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VITÁLNÍ KAPACITA PLIC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4,5l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Maximální množství vzduchu,</a:t>
                      </a:r>
                      <a:r>
                        <a:rPr lang="cs-CZ" baseline="0" dirty="0" smtClean="0"/>
                        <a:t> které lze vydechnout při maximálním nádechu.</a:t>
                      </a:r>
                      <a:endParaRPr lang="cs-CZ" dirty="0"/>
                    </a:p>
                  </a:txBody>
                  <a:tcPr/>
                </a:tc>
              </a:tr>
              <a:tr h="99364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REZERVNÍ PLICNÍ OBJEM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1,5l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Množství vzduchu zbývající v plicních sklípcích a v dýchacích cestách i po maximálním výdechu</a:t>
                      </a:r>
                      <a:endParaRPr lang="cs-CZ" dirty="0"/>
                    </a:p>
                  </a:txBody>
                  <a:tcPr/>
                </a:tc>
              </a:tr>
              <a:tr h="6416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CELKOVÁ KAPACITA PLIC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Vitální kapacita plic + rezervní plicní objem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7377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SPIROMETR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PŘÍSTROJ, KTERÝM SE VYŠETŘUJE KAPACITA PLIC</a:t>
            </a:r>
            <a:endParaRPr lang="cs-CZ" dirty="0"/>
          </a:p>
        </p:txBody>
      </p:sp>
      <p:pic>
        <p:nvPicPr>
          <p:cNvPr id="4098" name="Picture 2" descr="C:\Documents and Settings\User\Local Settings\Temporary Internet Files\Content.IE5\TCXMQFPY\MP9004222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996952"/>
            <a:ext cx="3573016" cy="3573016"/>
          </a:xfrm>
          <a:prstGeom prst="rect">
            <a:avLst/>
          </a:prstGeom>
          <a:noFill/>
        </p:spPr>
      </p:pic>
      <p:pic>
        <p:nvPicPr>
          <p:cNvPr id="4100" name="Picture 4" descr="C:\Documents and Settings\User\Local Settings\Temporary Internet Files\Content.IE5\9QIGPH2B\MC9004414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996952"/>
            <a:ext cx="2742857" cy="27428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87889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INFEKČNÍ ONEMOCNĚNÍ DÝCHACÍ SOUSTAVY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9536072"/>
              </p:ext>
            </p:extLst>
          </p:nvPr>
        </p:nvGraphicFramePr>
        <p:xfrm>
          <a:off x="457200" y="1556792"/>
          <a:ext cx="8229600" cy="4569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4949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CA3E50-5D9C-4A8C-99EA-86FB5A985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CACA3E50-5D9C-4A8C-99EA-86FB5A985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CACA3E50-5D9C-4A8C-99EA-86FB5A985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ABD79D-2D5F-428F-9FF1-2B4E658D8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95ABD79D-2D5F-428F-9FF1-2B4E658D8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95ABD79D-2D5F-428F-9FF1-2B4E658D8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256356-AA1F-4BA3-8873-68C59C956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21256356-AA1F-4BA3-8873-68C59C956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21256356-AA1F-4BA3-8873-68C59C956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FA44FE-6531-4159-961C-097DFD5D5D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F9FA44FE-6531-4159-961C-097DFD5D5D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F9FA44FE-6531-4159-961C-097DFD5D5D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050BC0-ED64-4651-B6EB-7F51D2377F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90050BC0-ED64-4651-B6EB-7F51D2377F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90050BC0-ED64-4651-B6EB-7F51D2377F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NEINFEKČNÍ ONEMOCNĚNÍ DÝCHACÍ SOUSTAVY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767121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72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BA683C-DAD1-41F4-A756-410DEB2ED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5BA683C-DAD1-41F4-A756-410DEB2ED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5BA683C-DAD1-41F4-A756-410DEB2ED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942F5-CEA6-469C-A6BF-6796009E4F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7D942F5-CEA6-469C-A6BF-6796009E4F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7D942F5-CEA6-469C-A6BF-6796009E4F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8B6A5B-01E6-4156-BCC4-332D6B97A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68B6A5B-01E6-4156-BCC4-332D6B97A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68B6A5B-01E6-4156-BCC4-332D6B97A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KOUŘENÍ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412776"/>
            <a:ext cx="849694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SPOLEČENSKÝ VÝZNAM: </a:t>
            </a:r>
          </a:p>
          <a:p>
            <a:pPr algn="ctr"/>
            <a:r>
              <a:rPr lang="cs-CZ" sz="2800" dirty="0" smtClean="0"/>
              <a:t>v 19. a na počátku 20.století – symbol určité společenské úrovně</a:t>
            </a:r>
          </a:p>
          <a:p>
            <a:pPr algn="ctr"/>
            <a:r>
              <a:rPr lang="cs-CZ" sz="2800" dirty="0" smtClean="0"/>
              <a:t>Na počátku 21. století byla prokázána škodlivost kouření a vznikají kampaně proti kouření</a:t>
            </a:r>
          </a:p>
          <a:p>
            <a:pPr algn="ctr"/>
            <a:endParaRPr lang="cs-CZ" sz="2800" dirty="0" smtClean="0"/>
          </a:p>
          <a:p>
            <a:r>
              <a:rPr lang="cs-CZ" sz="2800" b="1" dirty="0" smtClean="0"/>
              <a:t>ŠKODLIVOST KOUŘENÍ:</a:t>
            </a:r>
          </a:p>
          <a:p>
            <a:pPr algn="ctr"/>
            <a:r>
              <a:rPr lang="cs-CZ" sz="2800" dirty="0" smtClean="0"/>
              <a:t>Při spalování tabáku vzniká karcinogenní </a:t>
            </a:r>
            <a:r>
              <a:rPr lang="cs-CZ" sz="2800" dirty="0" err="1" smtClean="0"/>
              <a:t>benzopyren</a:t>
            </a:r>
            <a:r>
              <a:rPr lang="cs-CZ" sz="2800" dirty="0" smtClean="0"/>
              <a:t> a uvolňuje se nikotin, na který vzniká závislost.</a:t>
            </a:r>
          </a:p>
          <a:p>
            <a:pPr algn="ctr"/>
            <a:r>
              <a:rPr lang="cs-CZ" sz="2800" dirty="0" smtClean="0"/>
              <a:t>Pozor i na </a:t>
            </a:r>
            <a:r>
              <a:rPr lang="cs-CZ" sz="2800" b="1" dirty="0" smtClean="0"/>
              <a:t>pasivní kuřáctví </a:t>
            </a:r>
            <a:r>
              <a:rPr lang="cs-CZ" sz="2800" dirty="0" smtClean="0"/>
              <a:t>– vdechování kouře z jedné nebo několika cigaret.</a:t>
            </a:r>
          </a:p>
          <a:p>
            <a:pPr algn="ctr"/>
            <a:endParaRPr lang="cs-CZ" sz="2800" dirty="0" smtClean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5691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5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dirty="0" smtClean="0"/>
              <a:t>PŘÍKLAD ZEMÍ, KDE JE PŘÍSNÝ ZÁKAZ KOUŘENÍ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4784"/>
          <a:ext cx="822960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RIZIKA SPOJENÁ S KOUŘENÍM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980E2C-D688-455A-B20D-1F878B8B12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A980E2C-D688-455A-B20D-1F878B8B12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A980E2C-D688-455A-B20D-1F878B8B12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D326CF-79DE-4508-95B7-559972538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DD326CF-79DE-4508-95B7-559972538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ADD326CF-79DE-4508-95B7-559972538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98886B-1ADC-448A-A994-EF96032C3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6398886B-1ADC-448A-A994-EF96032C3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6398886B-1ADC-448A-A994-EF96032C3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1296F6-4838-4960-B49F-7EDCC86538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C21296F6-4838-4960-B49F-7EDCC86538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C21296F6-4838-4960-B49F-7EDCC86538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9CD159-8BB8-438C-A55F-57E8385C5E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CF9CD159-8BB8-438C-A55F-57E8385C5E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CF9CD159-8BB8-438C-A55F-57E8385C5E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FE379D-9EF2-442B-8540-4245BD3F27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07FE379D-9EF2-442B-8540-4245BD3F27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07FE379D-9EF2-442B-8540-4245BD3F27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32E0F9-8412-4766-94F5-60E105286F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F32E0F9-8412-4766-94F5-60E105286F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F32E0F9-8412-4766-94F5-60E105286F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B0B620-84F8-474E-A1DD-877B1C9B7E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54B0B620-84F8-474E-A1DD-877B1C9B7E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54B0B620-84F8-474E-A1DD-877B1C9B7E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EEBDD4-1DFE-4E60-A221-144CBA292D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BEEEBDD4-1DFE-4E60-A221-144CBA292D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BEEEBDD4-1DFE-4E60-A221-144CBA292D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ZASE TROCHU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J</a:t>
            </a:r>
            <a:r>
              <a:rPr lang="cs-CZ" b="1" dirty="0" smtClean="0"/>
              <a:t>edna krabička cigaret stojí v průměru 90Kč.</a:t>
            </a:r>
          </a:p>
          <a:p>
            <a:pPr marL="0" indent="0" algn="ctr">
              <a:buNone/>
            </a:pPr>
            <a:r>
              <a:rPr lang="cs-CZ" b="1" dirty="0" smtClean="0"/>
              <a:t>Člověk vykouří půl krabičky cigaret denně. Kolik stojí člověka roční kouření?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4365104"/>
            <a:ext cx="70567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 den = 90 / 2 = 45 </a:t>
            </a:r>
            <a:r>
              <a:rPr lang="cs-CZ" sz="3200" dirty="0"/>
              <a:t>K</a:t>
            </a:r>
            <a:r>
              <a:rPr lang="cs-CZ" sz="3200" dirty="0" smtClean="0"/>
              <a:t>č denně</a:t>
            </a:r>
          </a:p>
          <a:p>
            <a:pPr algn="ctr"/>
            <a:r>
              <a:rPr lang="cs-CZ" sz="3200" dirty="0" smtClean="0"/>
              <a:t>45 Kč  x 30 dnů = 1 350 Kč za měsíc</a:t>
            </a:r>
          </a:p>
          <a:p>
            <a:pPr algn="ctr"/>
            <a:r>
              <a:rPr lang="cs-CZ" sz="3200" dirty="0" smtClean="0"/>
              <a:t>1 350 x 12 měsíců (rok) = 16 200 Kč za rok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76251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Vyber věci, které bys mohl pořídit v hodnotě 16 200 Kč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075" name="laptop"/>
          <p:cNvSpPr>
            <a:spLocks noEditPoints="1" noChangeArrowheads="1"/>
          </p:cNvSpPr>
          <p:nvPr/>
        </p:nvSpPr>
        <p:spPr bwMode="auto">
          <a:xfrm>
            <a:off x="1835696" y="1916832"/>
            <a:ext cx="1809750" cy="1362075"/>
          </a:xfrm>
          <a:custGeom>
            <a:avLst/>
            <a:gdLst>
              <a:gd name="T0" fmla="*/ 3362 w 21600"/>
              <a:gd name="T1" fmla="*/ 0 h 21600"/>
              <a:gd name="T2" fmla="*/ 3362 w 21600"/>
              <a:gd name="T3" fmla="*/ 7173 h 21600"/>
              <a:gd name="T4" fmla="*/ 18327 w 21600"/>
              <a:gd name="T5" fmla="*/ 0 h 21600"/>
              <a:gd name="T6" fmla="*/ 18327 w 21600"/>
              <a:gd name="T7" fmla="*/ 7173 h 21600"/>
              <a:gd name="T8" fmla="*/ 10800 w 21600"/>
              <a:gd name="T9" fmla="*/ 0 h 21600"/>
              <a:gd name="T10" fmla="*/ 10800 w 21600"/>
              <a:gd name="T11" fmla="*/ 21600 h 21600"/>
              <a:gd name="T12" fmla="*/ 0 w 21600"/>
              <a:gd name="T13" fmla="*/ 21600 h 21600"/>
              <a:gd name="T14" fmla="*/ 21600 w 21600"/>
              <a:gd name="T15" fmla="*/ 21600 h 21600"/>
              <a:gd name="T16" fmla="*/ 4445 w 21600"/>
              <a:gd name="T17" fmla="*/ 1858 h 21600"/>
              <a:gd name="T18" fmla="*/ 17311 w 21600"/>
              <a:gd name="T19" fmla="*/ 1232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6" name="Picture 4" descr="C:\Documents and Settings\User\Local Settings\Temporary Internet Files\Content.IE5\9QIGPH2B\MC9004413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916832"/>
            <a:ext cx="1875656" cy="1875656"/>
          </a:xfrm>
          <a:prstGeom prst="rect">
            <a:avLst/>
          </a:prstGeom>
          <a:noFill/>
        </p:spPr>
      </p:pic>
      <p:pic>
        <p:nvPicPr>
          <p:cNvPr id="3077" name="Picture 5" descr="C:\Documents and Settings\User\Local Settings\Temporary Internet Files\Content.IE5\LHU4YSIK\MC9001134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2132856"/>
            <a:ext cx="1326580" cy="2708920"/>
          </a:xfrm>
          <a:prstGeom prst="rect">
            <a:avLst/>
          </a:prstGeom>
          <a:noFill/>
        </p:spPr>
      </p:pic>
      <p:pic>
        <p:nvPicPr>
          <p:cNvPr id="3078" name="Picture 6" descr="C:\Documents and Settings\User\Local Settings\Temporary Internet Files\Content.IE5\9RU6K2KY\MP90021600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4653136"/>
            <a:ext cx="2044285" cy="1366264"/>
          </a:xfrm>
          <a:prstGeom prst="rect">
            <a:avLst/>
          </a:prstGeom>
          <a:noFill/>
        </p:spPr>
      </p:pic>
      <p:pic>
        <p:nvPicPr>
          <p:cNvPr id="3081" name="Picture 9" descr="C:\Documents and Settings\User\Local Settings\Temporary Internet Files\Content.IE5\LW5HAV5O\MC9003969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5301208"/>
            <a:ext cx="3934428" cy="1086299"/>
          </a:xfrm>
          <a:prstGeom prst="rect">
            <a:avLst/>
          </a:prstGeom>
          <a:noFill/>
        </p:spPr>
      </p:pic>
      <p:pic>
        <p:nvPicPr>
          <p:cNvPr id="3082" name="Picture 10" descr="C:\Documents and Settings\User\Local Settings\Temporary Internet Files\Content.IE5\9QIGPH2B\MC9003512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3284984"/>
            <a:ext cx="1650749" cy="1801640"/>
          </a:xfrm>
          <a:prstGeom prst="rect">
            <a:avLst/>
          </a:prstGeom>
          <a:noFill/>
        </p:spPr>
      </p:pic>
      <p:pic>
        <p:nvPicPr>
          <p:cNvPr id="3083" name="Picture 11" descr="C:\Documents and Settings\User\Local Settings\Temporary Internet Files\Content.IE5\LHU4YSIK\MC9003518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077072"/>
            <a:ext cx="1801640" cy="946087"/>
          </a:xfrm>
          <a:prstGeom prst="rect">
            <a:avLst/>
          </a:prstGeom>
          <a:noFill/>
        </p:spPr>
      </p:pic>
      <p:pic>
        <p:nvPicPr>
          <p:cNvPr id="3084" name="Picture 12" descr="C:\Documents and Settings\User\Local Settings\Temporary Internet Files\Content.IE5\LHU4YSIK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2636912"/>
            <a:ext cx="2163688" cy="216368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251520" y="1700808"/>
            <a:ext cx="8568952" cy="48245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VŠECHNY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77025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164219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Víš, že každých 10 vteřin zemře na Zemi jeden člověk na následky kouření? </a:t>
            </a:r>
            <a:endParaRPr lang="cs-CZ" b="1" dirty="0"/>
          </a:p>
        </p:txBody>
      </p:sp>
      <p:pic>
        <p:nvPicPr>
          <p:cNvPr id="5128" name="Picture 8" descr="C:\Documents and Settings\User\Local Settings\Temporary Internet Files\Content.IE5\9QIGPH2B\MP90040704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7272808" cy="48466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ZAPÍŠEME SI DO SEŠITU: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Celková kapacita plic je 6 litrů.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Při jednom nádechu a výdechu  v klidu se vymění půl litru vzduchu. Jeho spotřeba stoupá se zvýšenou námahou. </a:t>
            </a:r>
          </a:p>
          <a:p>
            <a:pPr>
              <a:buNone/>
            </a:pPr>
            <a:r>
              <a:rPr lang="cs-CZ" u="sng" dirty="0" smtClean="0"/>
              <a:t>Kyslíkový dluh</a:t>
            </a:r>
            <a:r>
              <a:rPr lang="cs-CZ" dirty="0" smtClean="0"/>
              <a:t>: hladina kyslíku v těle neodpovídá potřebě organismu.</a:t>
            </a:r>
          </a:p>
          <a:p>
            <a:pPr>
              <a:buNone/>
            </a:pPr>
            <a:r>
              <a:rPr lang="cs-CZ" b="1" dirty="0" smtClean="0"/>
              <a:t>dechová frekvence </a:t>
            </a:r>
            <a:r>
              <a:rPr lang="cs-CZ" dirty="0" smtClean="0"/>
              <a:t>= počet vdechů a výdechů za minutu (dospělý 16-18x, dítě 20-26x)</a:t>
            </a:r>
          </a:p>
          <a:p>
            <a:pPr>
              <a:buNone/>
            </a:pPr>
            <a:r>
              <a:rPr lang="cs-CZ" dirty="0" smtClean="0"/>
              <a:t>K funkčnímu vyšetření plic lékaři používají </a:t>
            </a:r>
            <a:r>
              <a:rPr lang="cs-CZ" b="1" dirty="0" smtClean="0"/>
              <a:t>spirometr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u="sng" dirty="0" smtClean="0"/>
              <a:t>Zdravověda: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kapénkové infekce: př. angína, zánět horních a  dolních cest dýchacích, zánět plic, tuberkulóza…</a:t>
            </a:r>
          </a:p>
          <a:p>
            <a:pPr>
              <a:buNone/>
            </a:pPr>
            <a:r>
              <a:rPr lang="cs-CZ" u="sng" dirty="0" smtClean="0"/>
              <a:t>vážná dýchací onemocnění</a:t>
            </a:r>
            <a:r>
              <a:rPr lang="cs-CZ" dirty="0" smtClean="0"/>
              <a:t>: př. astma, rakovina…</a:t>
            </a:r>
          </a:p>
          <a:p>
            <a:pPr>
              <a:buNone/>
            </a:pPr>
            <a:r>
              <a:rPr lang="cs-CZ" b="1" dirty="0" smtClean="0"/>
              <a:t>KOUŘENÍ PROKAZATELNĚ VYVOLÁVÁ RAKOVINU PLIC.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Není-li uvedeno jinak, vlastní práce autora</a:t>
            </a:r>
          </a:p>
          <a:p>
            <a:pPr marL="0" indent="0">
              <a:buNone/>
            </a:pPr>
            <a:r>
              <a:rPr lang="cs-CZ" sz="1400" dirty="0" smtClean="0"/>
              <a:t>Tabulka kapacity plic -  I. Vaněčková a spol., Přírodopis – učebnice pro ZŠ a víceletá gymnázia 8. ročník, FRAUS, 2006, str.76</a:t>
            </a:r>
          </a:p>
          <a:p>
            <a:pPr marL="0" indent="0">
              <a:buNone/>
            </a:pPr>
            <a:r>
              <a:rPr lang="cs-CZ" sz="1400" dirty="0" smtClean="0"/>
              <a:t>Obrázky na 2., 9., 11.. 18. a 19. stránce  jsou dostupné pod licencí Microsoft Office 2007 na Office.</a:t>
            </a:r>
            <a:r>
              <a:rPr lang="cs-CZ" sz="1400" dirty="0" err="1" smtClean="0"/>
              <a:t>com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Obrázek plic je </a:t>
            </a:r>
            <a:r>
              <a:rPr lang="cs-CZ" sz="1400" smtClean="0"/>
              <a:t>model školy.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7369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646</Words>
  <Application>Microsoft Office PowerPoint</Application>
  <PresentationFormat>Předvádění na obrazovce (4:3)</PresentationFormat>
  <Paragraphs>153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PLICNÍ VENTILACE</vt:lpstr>
      <vt:lpstr>Vzpomeň si, co je plicní ventilace.</vt:lpstr>
      <vt:lpstr>Dýchání má dvě fáze:</vt:lpstr>
      <vt:lpstr>PŘI NÁDECHU</vt:lpstr>
      <vt:lpstr>PŘI VÝDECHU</vt:lpstr>
      <vt:lpstr>DECHOVÁ FREKVENCE</vt:lpstr>
      <vt:lpstr>TROCHU MATEMATIKY NEŠKODÍ</vt:lpstr>
      <vt:lpstr>KYSLÍKOVÝ DLUH</vt:lpstr>
      <vt:lpstr>CELKOVÁ KAPACITA PLIC</vt:lpstr>
      <vt:lpstr>SPIROMETR</vt:lpstr>
      <vt:lpstr>INFEKČNÍ ONEMOCNĚNÍ DÝCHACÍ SOUSTAVY</vt:lpstr>
      <vt:lpstr>NEINFEKČNÍ ONEMOCNĚNÍ DÝCHACÍ SOUSTAVY</vt:lpstr>
      <vt:lpstr>KOUŘENÍ</vt:lpstr>
      <vt:lpstr>PŘÍKLAD ZEMÍ, KDE JE PŘÍSNÝ ZÁKAZ KOUŘENÍ</vt:lpstr>
      <vt:lpstr>RIZIKA SPOJENÁ S KOUŘENÍM</vt:lpstr>
      <vt:lpstr>A ZASE TROCHU MATEMATIKY</vt:lpstr>
      <vt:lpstr>Vyber věci, které bys mohl pořídit v hodnotě 16 200 Kč.</vt:lpstr>
      <vt:lpstr>Víš, že každých 10 vteřin zemře na Zemi jeden člověk na následky kouření? </vt:lpstr>
      <vt:lpstr>ZAPÍŠEME SI DO SEŠITU: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Jana Střížková</cp:lastModifiedBy>
  <cp:revision>19</cp:revision>
  <dcterms:created xsi:type="dcterms:W3CDTF">2013-03-19T17:16:10Z</dcterms:created>
  <dcterms:modified xsi:type="dcterms:W3CDTF">2013-03-21T13:44:46Z</dcterms:modified>
</cp:coreProperties>
</file>