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VY_32_INOVACE_01_ČAS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Sedláčková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Čas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12368" cy="3312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1073" y="0"/>
          <a:ext cx="6192688" cy="3312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</a:t>
          </a:r>
          <a:endParaRPr lang="cs-CZ" sz="2000" kern="1200" dirty="0"/>
        </a:p>
      </dsp:txBody>
      <dsp:txXfrm>
        <a:off x="1641073" y="0"/>
        <a:ext cx="6192688" cy="529978"/>
      </dsp:txXfrm>
    </dsp:sp>
    <dsp:sp modelId="{A52A0455-90FF-4808-ABD0-F02540D31D5A}">
      <dsp:nvSpPr>
        <dsp:cNvPr id="0" name=""/>
        <dsp:cNvSpPr/>
      </dsp:nvSpPr>
      <dsp:spPr>
        <a:xfrm>
          <a:off x="347798" y="529978"/>
          <a:ext cx="2616770" cy="261677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56184" y="529978"/>
          <a:ext cx="6192688" cy="26167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Sedláčková</a:t>
          </a:r>
          <a:endParaRPr lang="cs-CZ" sz="2000" kern="1200" dirty="0"/>
        </a:p>
      </dsp:txBody>
      <dsp:txXfrm>
        <a:off x="1656184" y="529978"/>
        <a:ext cx="6192688" cy="529978"/>
      </dsp:txXfrm>
    </dsp:sp>
    <dsp:sp modelId="{313FC574-E1CD-4FB4-B054-0B805CE0447D}">
      <dsp:nvSpPr>
        <dsp:cNvPr id="0" name=""/>
        <dsp:cNvSpPr/>
      </dsp:nvSpPr>
      <dsp:spPr>
        <a:xfrm>
          <a:off x="695597" y="1059957"/>
          <a:ext cx="1921173" cy="19211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56184" y="1059957"/>
          <a:ext cx="6192688" cy="19211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VY_32_INOVACE_01_ČAS</a:t>
          </a:r>
          <a:endParaRPr lang="cs-CZ" sz="2000" kern="1200" dirty="0"/>
        </a:p>
      </dsp:txBody>
      <dsp:txXfrm>
        <a:off x="1656184" y="1059957"/>
        <a:ext cx="6192688" cy="529978"/>
      </dsp:txXfrm>
    </dsp:sp>
    <dsp:sp modelId="{FFC9F71D-1B4F-4AD9-A4A6-86ADEFC8AF5C}">
      <dsp:nvSpPr>
        <dsp:cNvPr id="0" name=""/>
        <dsp:cNvSpPr/>
      </dsp:nvSpPr>
      <dsp:spPr>
        <a:xfrm>
          <a:off x="1043395" y="1589936"/>
          <a:ext cx="1225576" cy="12255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56184" y="1589936"/>
          <a:ext cx="6192688" cy="12255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Čas</a:t>
          </a:r>
          <a:endParaRPr lang="cs-CZ" sz="2000" kern="1200" dirty="0"/>
        </a:p>
      </dsp:txBody>
      <dsp:txXfrm>
        <a:off x="1656184" y="1589936"/>
        <a:ext cx="6192688" cy="529978"/>
      </dsp:txXfrm>
    </dsp:sp>
    <dsp:sp modelId="{EE85B701-7295-41C0-BA7A-34D3756A2AE6}">
      <dsp:nvSpPr>
        <dsp:cNvPr id="0" name=""/>
        <dsp:cNvSpPr/>
      </dsp:nvSpPr>
      <dsp:spPr>
        <a:xfrm>
          <a:off x="1391194" y="2119915"/>
          <a:ext cx="529978" cy="5299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56184" y="2119915"/>
          <a:ext cx="6192688" cy="5299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56184" y="2119915"/>
        <a:ext cx="6192688" cy="5299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843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729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541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458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181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2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617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237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098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790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618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631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7012037"/>
              </p:ext>
            </p:extLst>
          </p:nvPr>
        </p:nvGraphicFramePr>
        <p:xfrm>
          <a:off x="539552" y="908720"/>
          <a:ext cx="784887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Ročník: </a:t>
            </a:r>
            <a:r>
              <a:rPr lang="cs-CZ" i="1"/>
              <a:t>materiál </a:t>
            </a:r>
            <a:r>
              <a:rPr lang="cs-CZ" i="1" smtClean="0"/>
              <a:t>je určen </a:t>
            </a:r>
            <a:r>
              <a:rPr lang="cs-CZ" i="1" dirty="0"/>
              <a:t>pro žáky </a:t>
            </a:r>
            <a:r>
              <a:rPr lang="cs-CZ" i="1" dirty="0" smtClean="0"/>
              <a:t>prvního </a:t>
            </a:r>
            <a:r>
              <a:rPr lang="cs-CZ" i="1" dirty="0"/>
              <a:t>ročníku základní </a:t>
            </a:r>
            <a:r>
              <a:rPr lang="cs-CZ" i="1" dirty="0" smtClean="0"/>
              <a:t>školy</a:t>
            </a:r>
          </a:p>
          <a:p>
            <a:r>
              <a:rPr lang="cs-CZ" dirty="0" smtClean="0"/>
              <a:t>Druh materiálu: </a:t>
            </a:r>
            <a:r>
              <a:rPr lang="cs-CZ" i="1" dirty="0" smtClean="0"/>
              <a:t>prezentace</a:t>
            </a:r>
          </a:p>
          <a:p>
            <a:r>
              <a:rPr lang="cs-CZ" dirty="0" smtClean="0"/>
              <a:t>Cíl: </a:t>
            </a:r>
            <a:r>
              <a:rPr lang="cs-CZ" i="1" dirty="0" smtClean="0"/>
              <a:t>procvičení dnů v týdnu a denních dob</a:t>
            </a:r>
          </a:p>
          <a:p>
            <a:r>
              <a:rPr lang="cs-CZ" dirty="0" smtClean="0"/>
              <a:t>Metodické pokyny: </a:t>
            </a:r>
            <a:r>
              <a:rPr lang="cs-CZ" i="1" dirty="0"/>
              <a:t>materiál je využitelný při práci s interaktivní tabulí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7467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Týden má 7 dnů:</a:t>
            </a:r>
          </a:p>
          <a:p>
            <a:endParaRPr lang="cs-CZ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PONDĚLÍ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ÚTERÝ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STŘEDA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ČTVRTEK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PÁTEK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SOBOTA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NEDĚLE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39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Dny v týdnu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 školy chodíme: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pondělí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úterý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>
                <a:solidFill>
                  <a:srgbClr val="92D050"/>
                </a:solidFill>
              </a:rPr>
              <a:t>s</a:t>
            </a:r>
            <a:r>
              <a:rPr lang="cs-CZ" dirty="0" smtClean="0">
                <a:solidFill>
                  <a:srgbClr val="92D050"/>
                </a:solidFill>
              </a:rPr>
              <a:t>tředa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tvrtek</a:t>
            </a:r>
            <a:endParaRPr lang="cs-CZ" dirty="0">
              <a:solidFill>
                <a:srgbClr val="FFC000"/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p</a:t>
            </a:r>
            <a:r>
              <a:rPr lang="cs-CZ" dirty="0" smtClean="0">
                <a:solidFill>
                  <a:srgbClr val="FFC000"/>
                </a:solidFill>
              </a:rPr>
              <a:t>átek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Volné dny jsou: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sobota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eděle</a:t>
            </a:r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51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času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331640" y="1628800"/>
            <a:ext cx="2592288" cy="24482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1121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8432" y="159305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76941" y="37077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22242" y="26682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266827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80494" y="17854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82180" y="218741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43804" y="31681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89928" y="35230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32852" y="352307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31166" y="31681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82483" y="21874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32852" y="178541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cxnSp>
        <p:nvCxnSpPr>
          <p:cNvPr id="26" name="Přímá spojnice se šipkou 25"/>
          <p:cNvCxnSpPr>
            <a:endCxn id="3" idx="0"/>
          </p:cNvCxnSpPr>
          <p:nvPr/>
        </p:nvCxnSpPr>
        <p:spPr>
          <a:xfrm flipV="1">
            <a:off x="2627784" y="1628800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2251556" y="2852936"/>
            <a:ext cx="376228" cy="499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580112" y="1785411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SNÍDANĚ</a:t>
            </a:r>
          </a:p>
        </p:txBody>
      </p:sp>
      <p:pic>
        <p:nvPicPr>
          <p:cNvPr id="2050" name="Picture 2" descr="C:\Users\ucitel\AppData\Local\Microsoft\Windows\Temporary Internet Files\Content.IE5\K0O7W0UI\MC900411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56743"/>
            <a:ext cx="4404511" cy="342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2482483" y="261410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91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času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2621507" cy="2475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74416" y="1804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2925" y="39644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49494" y="28842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2805" y="28842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90222" y="19888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59336" y="2359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59336" y="33883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90222" y="37576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59665" y="37797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08772" y="341041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45139" y="235981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01156" y="19888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cxnSp>
        <p:nvCxnSpPr>
          <p:cNvPr id="21" name="Přímá spojnice se šipkou 20"/>
          <p:cNvCxnSpPr>
            <a:endCxn id="5" idx="0"/>
          </p:cNvCxnSpPr>
          <p:nvPr/>
        </p:nvCxnSpPr>
        <p:spPr>
          <a:xfrm flipV="1">
            <a:off x="2483768" y="1804174"/>
            <a:ext cx="0" cy="12647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483768" y="2544479"/>
            <a:ext cx="0" cy="5244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328117" y="295137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436096" y="1988840"/>
            <a:ext cx="1252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OBĚD</a:t>
            </a:r>
            <a:endParaRPr lang="cs-CZ" sz="3600" dirty="0"/>
          </a:p>
        </p:txBody>
      </p:sp>
      <p:pic>
        <p:nvPicPr>
          <p:cNvPr id="1028" name="Picture 4" descr="C:\Users\ucitel\AppData\Local\Microsoft\Windows\Temporary Internet Files\Content.IE5\AM1I8PN9\MC900233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0611" y="2884294"/>
            <a:ext cx="3283235" cy="305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151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Určování času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2621507" cy="2475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74416" y="20415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2925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21785" y="29929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48760" y="29929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2437" y="22261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2664" y="258234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2664" y="3440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2437" y="38924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28869" y="38924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70631" y="3440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41094" y="258234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72317" y="221301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cxnSp>
        <p:nvCxnSpPr>
          <p:cNvPr id="18" name="Přímá spojnice se šipkou 17"/>
          <p:cNvCxnSpPr>
            <a:endCxn id="3074" idx="0"/>
          </p:cNvCxnSpPr>
          <p:nvPr/>
        </p:nvCxnSpPr>
        <p:spPr>
          <a:xfrm flipV="1">
            <a:off x="2483768" y="1988840"/>
            <a:ext cx="14610" cy="11887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483768" y="3177604"/>
            <a:ext cx="14610" cy="7148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328117" y="299293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2041514"/>
            <a:ext cx="16155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VEČEŘE</a:t>
            </a:r>
            <a:endParaRPr lang="cs-CZ" sz="3600" dirty="0"/>
          </a:p>
        </p:txBody>
      </p:sp>
      <p:pic>
        <p:nvPicPr>
          <p:cNvPr id="3075" name="Picture 3" descr="C:\Users\ucitel\AppData\Local\Microsoft\Windows\Temporary Internet Files\Content.IE5\S7687CZ2\MC900234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815" y="3177604"/>
            <a:ext cx="3630148" cy="2869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853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Hodiny a hodinky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K0O7W0UI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420"/>
            <a:ext cx="1944216" cy="264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AM1I8PN9\MP900430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97820"/>
            <a:ext cx="3096344" cy="205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S7687CZ2\MP9004028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76626"/>
            <a:ext cx="2467315" cy="185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DE4CGPLA\MP90016368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996952"/>
            <a:ext cx="2114395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AM1I8PN9\MP90040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54" y="2788863"/>
            <a:ext cx="2232900" cy="149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S7687CZ2\MP90038795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528" y="4047753"/>
            <a:ext cx="2908920" cy="207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K0O7W0UI\MP9004237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20" y="4464741"/>
            <a:ext cx="1830168" cy="184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955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151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Dny v týdnu</vt:lpstr>
      <vt:lpstr>Dny v týdnu</vt:lpstr>
      <vt:lpstr>Určování času</vt:lpstr>
      <vt:lpstr>Určování času</vt:lpstr>
      <vt:lpstr>Určování času</vt:lpstr>
      <vt:lpstr>Hodiny a hodinky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44</cp:revision>
  <dcterms:created xsi:type="dcterms:W3CDTF">2011-06-20T10:40:08Z</dcterms:created>
  <dcterms:modified xsi:type="dcterms:W3CDTF">2012-08-25T15:43:25Z</dcterms:modified>
</cp:coreProperties>
</file>