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VY_32_INOVACE_PRV_12_CHRÁNÍME PŘÍRODU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Dublovice, okres Příbram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Sedláčková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Ochrana přírody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CZ.1.07/1.4.00/21.3399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12368" cy="33123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41073" y="0"/>
          <a:ext cx="6192688" cy="3312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Dublovice, okres Příbram</a:t>
          </a:r>
          <a:endParaRPr lang="cs-CZ" sz="2000" kern="1200" dirty="0"/>
        </a:p>
      </dsp:txBody>
      <dsp:txXfrm>
        <a:off x="1641073" y="0"/>
        <a:ext cx="6192688" cy="529978"/>
      </dsp:txXfrm>
    </dsp:sp>
    <dsp:sp modelId="{A52A0455-90FF-4808-ABD0-F02540D31D5A}">
      <dsp:nvSpPr>
        <dsp:cNvPr id="0" name=""/>
        <dsp:cNvSpPr/>
      </dsp:nvSpPr>
      <dsp:spPr>
        <a:xfrm>
          <a:off x="347798" y="529978"/>
          <a:ext cx="2616770" cy="261677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56184" y="529978"/>
          <a:ext cx="6192688" cy="26167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Sedláčková</a:t>
          </a:r>
          <a:endParaRPr lang="cs-CZ" sz="2000" kern="1200" dirty="0"/>
        </a:p>
      </dsp:txBody>
      <dsp:txXfrm>
        <a:off x="1656184" y="529978"/>
        <a:ext cx="6192688" cy="529978"/>
      </dsp:txXfrm>
    </dsp:sp>
    <dsp:sp modelId="{313FC574-E1CD-4FB4-B054-0B805CE0447D}">
      <dsp:nvSpPr>
        <dsp:cNvPr id="0" name=""/>
        <dsp:cNvSpPr/>
      </dsp:nvSpPr>
      <dsp:spPr>
        <a:xfrm>
          <a:off x="695597" y="1059957"/>
          <a:ext cx="1921173" cy="19211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56184" y="1059957"/>
          <a:ext cx="6192688" cy="19211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VY_32_INOVACE_PRV_12_CHRÁNÍME PŘÍRODU</a:t>
          </a:r>
          <a:endParaRPr lang="cs-CZ" sz="2000" kern="1200" dirty="0"/>
        </a:p>
      </dsp:txBody>
      <dsp:txXfrm>
        <a:off x="1656184" y="1059957"/>
        <a:ext cx="6192688" cy="529978"/>
      </dsp:txXfrm>
    </dsp:sp>
    <dsp:sp modelId="{FFC9F71D-1B4F-4AD9-A4A6-86ADEFC8AF5C}">
      <dsp:nvSpPr>
        <dsp:cNvPr id="0" name=""/>
        <dsp:cNvSpPr/>
      </dsp:nvSpPr>
      <dsp:spPr>
        <a:xfrm>
          <a:off x="1043395" y="1589936"/>
          <a:ext cx="1225576" cy="122557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56184" y="1589936"/>
          <a:ext cx="6192688" cy="12255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Ochrana přírody</a:t>
          </a:r>
          <a:endParaRPr lang="cs-CZ" sz="2000" kern="1200" dirty="0"/>
        </a:p>
      </dsp:txBody>
      <dsp:txXfrm>
        <a:off x="1656184" y="1589936"/>
        <a:ext cx="6192688" cy="529978"/>
      </dsp:txXfrm>
    </dsp:sp>
    <dsp:sp modelId="{EE85B701-7295-41C0-BA7A-34D3756A2AE6}">
      <dsp:nvSpPr>
        <dsp:cNvPr id="0" name=""/>
        <dsp:cNvSpPr/>
      </dsp:nvSpPr>
      <dsp:spPr>
        <a:xfrm>
          <a:off x="1391194" y="2119915"/>
          <a:ext cx="529978" cy="52997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56184" y="2119915"/>
          <a:ext cx="6192688" cy="5299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CZ.1.07/1.4.00/21.3399</a:t>
          </a:r>
          <a:endParaRPr lang="cs-CZ" sz="2000" kern="1200" dirty="0"/>
        </a:p>
      </dsp:txBody>
      <dsp:txXfrm>
        <a:off x="1656184" y="2119915"/>
        <a:ext cx="6192688" cy="5299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82195063"/>
              </p:ext>
            </p:extLst>
          </p:nvPr>
        </p:nvGraphicFramePr>
        <p:xfrm>
          <a:off x="539552" y="908720"/>
          <a:ext cx="784887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Ročník: </a:t>
            </a:r>
            <a:r>
              <a:rPr lang="cs-CZ" i="1" dirty="0" smtClean="0"/>
              <a:t>materiál je určen pro žáky třetího ročníku základní školy</a:t>
            </a:r>
          </a:p>
          <a:p>
            <a:r>
              <a:rPr lang="cs-CZ" dirty="0" smtClean="0"/>
              <a:t>Druh materiálu: </a:t>
            </a:r>
            <a:r>
              <a:rPr lang="cs-CZ" i="1" dirty="0" smtClean="0"/>
              <a:t>prezentace</a:t>
            </a:r>
          </a:p>
          <a:p>
            <a:r>
              <a:rPr lang="cs-CZ" dirty="0" smtClean="0"/>
              <a:t>Cíl: </a:t>
            </a:r>
            <a:r>
              <a:rPr lang="cs-CZ" i="1" dirty="0" smtClean="0"/>
              <a:t>s využitím interaktivní tabule poskytne zamyšlení nad ochranou přírody, </a:t>
            </a:r>
            <a:r>
              <a:rPr lang="cs-CZ" i="1" smtClean="0"/>
              <a:t>navodí diskusi,  </a:t>
            </a:r>
            <a:r>
              <a:rPr lang="cs-CZ" i="1" dirty="0" smtClean="0"/>
              <a:t>jak pečovat o přírodu</a:t>
            </a:r>
          </a:p>
          <a:p>
            <a:r>
              <a:rPr lang="cs-CZ" dirty="0" smtClean="0"/>
              <a:t>Metodické pokyny: </a:t>
            </a:r>
            <a:r>
              <a:rPr lang="cs-CZ" i="1" dirty="0" smtClean="0"/>
              <a:t>materiál je využitelný při práci s interaktivní tabulí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Ochrana přírody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Abychom přírodu neničili, musíme se chovat podle určitých pravidel.</a:t>
            </a:r>
          </a:p>
          <a:p>
            <a:r>
              <a:rPr lang="cs-CZ" dirty="0" smtClean="0"/>
              <a:t>Neznečišťujeme přírodu různými odpadky.</a:t>
            </a:r>
          </a:p>
          <a:p>
            <a:r>
              <a:rPr lang="cs-CZ" dirty="0" smtClean="0"/>
              <a:t>Netrháme  chráněné druhy rostlin.</a:t>
            </a:r>
          </a:p>
          <a:p>
            <a:r>
              <a:rPr lang="cs-CZ" dirty="0" smtClean="0"/>
              <a:t>Nerušíme zvěř hlučným chováním.</a:t>
            </a:r>
          </a:p>
          <a:p>
            <a:r>
              <a:rPr lang="cs-CZ" dirty="0" smtClean="0"/>
              <a:t>Nepoužíváme v přírodě různé chemické látky.</a:t>
            </a:r>
          </a:p>
          <a:p>
            <a:r>
              <a:rPr lang="cs-CZ" dirty="0" smtClean="0"/>
              <a:t>O přírodu se snažíme pečovat.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067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odpad je to, co vyhazujeme</a:t>
            </a:r>
          </a:p>
          <a:p>
            <a:r>
              <a:rPr lang="cs-CZ" dirty="0"/>
              <a:t>o</a:t>
            </a:r>
            <a:r>
              <a:rPr lang="cs-CZ" dirty="0" smtClean="0"/>
              <a:t>dpady z živé a neživé přírody můžeme vrátit zpět</a:t>
            </a:r>
          </a:p>
          <a:p>
            <a:r>
              <a:rPr lang="cs-CZ" dirty="0" smtClean="0"/>
              <a:t>bioodpad půdu obohatí o potřebné živiny</a:t>
            </a:r>
          </a:p>
          <a:p>
            <a:r>
              <a:rPr lang="cs-CZ" dirty="0"/>
              <a:t>n</a:t>
            </a:r>
            <a:r>
              <a:rPr lang="cs-CZ" dirty="0" smtClean="0"/>
              <a:t>ěkterý odpad můžeme recyklovat (druhotně použít)</a:t>
            </a:r>
          </a:p>
          <a:p>
            <a:r>
              <a:rPr lang="cs-CZ" dirty="0"/>
              <a:t>d</a:t>
            </a:r>
            <a:r>
              <a:rPr lang="cs-CZ" dirty="0" smtClean="0"/>
              <a:t>ůležité je třídit odpad do určených kontejnerů</a:t>
            </a:r>
          </a:p>
          <a:p>
            <a:endParaRPr lang="cs-CZ" dirty="0"/>
          </a:p>
        </p:txBody>
      </p:sp>
      <p:pic>
        <p:nvPicPr>
          <p:cNvPr id="1026" name="Picture 2" descr="C:\Users\ucitel\AppData\Local\Microsoft\Windows\Temporary Internet Files\Content.IE5\S7687CZ2\MP9004069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52736"/>
            <a:ext cx="2448272" cy="163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90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Nebezpečný odpad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škodlivý je odpad zejména z plastu, je nezničitelný, nerozloží se, likviduje se ve speciálních spalovnách</a:t>
            </a:r>
          </a:p>
          <a:p>
            <a:r>
              <a:rPr lang="cs-CZ" dirty="0" smtClean="0"/>
              <a:t>nejnebezpečnější odpad jsou chemické látky</a:t>
            </a:r>
          </a:p>
          <a:p>
            <a:r>
              <a:rPr lang="cs-CZ" dirty="0" smtClean="0"/>
              <a:t>může dojít k ekologické katastrofě – nedbalostí člověka je narušeno  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životní prostředí rostlin a živočichů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ucitel\AppData\Local\Microsoft\Windows\Temporary Internet Files\Content.IE5\DE4CGPLA\MP9004486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05064"/>
            <a:ext cx="158417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76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Mezinárodní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věnují se ochraně přírody</a:t>
            </a:r>
          </a:p>
          <a:p>
            <a:r>
              <a:rPr lang="cs-CZ" dirty="0"/>
              <a:t>b</a:t>
            </a:r>
            <a:r>
              <a:rPr lang="cs-CZ" dirty="0" smtClean="0"/>
              <a:t>ojují za záchranu ohrožených živočichů a rostlin</a:t>
            </a:r>
          </a:p>
          <a:p>
            <a:r>
              <a:rPr lang="cs-CZ" dirty="0"/>
              <a:t>s</a:t>
            </a:r>
            <a:r>
              <a:rPr lang="cs-CZ" dirty="0" smtClean="0"/>
              <a:t>hromažďují informace z celého světa</a:t>
            </a:r>
          </a:p>
          <a:p>
            <a:endParaRPr lang="cs-CZ" dirty="0"/>
          </a:p>
        </p:txBody>
      </p:sp>
      <p:pic>
        <p:nvPicPr>
          <p:cNvPr id="3074" name="Picture 2" descr="C:\Users\ucitel\AppData\Local\Microsoft\Windows\Temporary Internet Files\Content.IE5\AM1I8PN9\MP9001802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05064"/>
            <a:ext cx="150100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citel\AppData\Local\Microsoft\Windows\Temporary Internet Files\Content.IE5\S7687CZ2\MP90018042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32700"/>
            <a:ext cx="2925369" cy="192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citel\AppData\Local\Microsoft\Windows\Temporary Internet Files\Content.IE5\DE4CGPLA\MP9001803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01391"/>
            <a:ext cx="1440160" cy="227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05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Národní parky a přírodní rezervace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Ohrožené druhy rostlin a živočichů se mohou vyvíjet a rozmnožovat ve svém přirozeném prostředí. 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K0O7W0UI\MP9004011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84984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citel\AppData\Local\Microsoft\Windows\Temporary Internet Files\Content.IE5\AM1I8PN9\MP9004013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05064"/>
            <a:ext cx="2808312" cy="187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256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Přírodní katastrofy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povodně (záplavy) – řeky se vylévají z koryt a ničí vše (pole, louky</a:t>
            </a:r>
            <a:r>
              <a:rPr lang="cs-CZ" smtClean="0"/>
              <a:t>, </a:t>
            </a:r>
            <a:r>
              <a:rPr lang="cs-CZ" smtClean="0"/>
              <a:t>živočichy, </a:t>
            </a:r>
            <a:r>
              <a:rPr lang="cs-CZ" dirty="0" smtClean="0"/>
              <a:t>rostliny)</a:t>
            </a:r>
          </a:p>
          <a:p>
            <a:r>
              <a:rPr lang="cs-CZ" dirty="0"/>
              <a:t>p</a:t>
            </a:r>
            <a:r>
              <a:rPr lang="cs-CZ" dirty="0" smtClean="0"/>
              <a:t>ožár</a:t>
            </a:r>
          </a:p>
          <a:p>
            <a:r>
              <a:rPr lang="cs-CZ" dirty="0"/>
              <a:t>j</a:t>
            </a:r>
            <a:r>
              <a:rPr lang="cs-CZ" dirty="0" smtClean="0"/>
              <a:t>inde ve světě zemětřesení, tornádo</a:t>
            </a:r>
          </a:p>
          <a:p>
            <a:endParaRPr lang="cs-CZ" dirty="0"/>
          </a:p>
        </p:txBody>
      </p:sp>
      <p:pic>
        <p:nvPicPr>
          <p:cNvPr id="5122" name="Picture 2" descr="C:\Users\ucitel\AppData\Local\Microsoft\Windows\Temporary Internet Files\Content.IE5\K0O7W0UI\MP9004372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93096"/>
            <a:ext cx="1368152" cy="204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citel\AppData\Local\Microsoft\Windows\Temporary Internet Files\Content.IE5\DE4CGPLA\MP9004069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638637"/>
            <a:ext cx="2520280" cy="167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46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Jak můžeme pomoci my?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třídíme odpad</a:t>
            </a:r>
          </a:p>
          <a:p>
            <a:r>
              <a:rPr lang="cs-CZ" dirty="0" smtClean="0"/>
              <a:t>vysazujeme stromky a keře</a:t>
            </a:r>
          </a:p>
          <a:p>
            <a:r>
              <a:rPr lang="cs-CZ" dirty="0" smtClean="0"/>
              <a:t>sbíráme lesní plody a přikrmujeme zvěř</a:t>
            </a:r>
          </a:p>
          <a:p>
            <a:r>
              <a:rPr lang="cs-CZ" dirty="0" smtClean="0"/>
              <a:t>pečujeme o území blízko domu, školy</a:t>
            </a:r>
          </a:p>
          <a:p>
            <a:r>
              <a:rPr lang="cs-CZ" dirty="0" smtClean="0"/>
              <a:t>vyvěšujeme ptačí budky a krmítka</a:t>
            </a:r>
          </a:p>
          <a:p>
            <a:r>
              <a:rPr lang="cs-CZ" dirty="0" smtClean="0"/>
              <a:t>pečujeme o pěstované rostliny</a:t>
            </a:r>
          </a:p>
          <a:p>
            <a:r>
              <a:rPr lang="cs-CZ" dirty="0" smtClean="0"/>
              <a:t>a další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553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92</TotalTime>
  <Words>302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ANOTACE</vt:lpstr>
      <vt:lpstr>Ochrana přírody </vt:lpstr>
      <vt:lpstr>Odpad</vt:lpstr>
      <vt:lpstr>Nebezpečný odpad</vt:lpstr>
      <vt:lpstr>Mezinárodní organizace</vt:lpstr>
      <vt:lpstr>Národní parky a přírodní rezervace</vt:lpstr>
      <vt:lpstr>Přírodní katastrofy</vt:lpstr>
      <vt:lpstr>Jak můžeme pomoci my?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34</cp:revision>
  <dcterms:created xsi:type="dcterms:W3CDTF">2011-06-20T10:40:08Z</dcterms:created>
  <dcterms:modified xsi:type="dcterms:W3CDTF">2012-08-25T16:04:23Z</dcterms:modified>
</cp:coreProperties>
</file>