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VY_32_INOVACE_10_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PŘEUČILOVÁ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VYJMENOVÁ SLOVA PO L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1253" custLinFactNeighborY="-202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4378D-6197-4995-93DB-B47DA0AC0EE8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C8DDE76-1A91-454A-9AB2-EA6EE77D8CE7}" type="presOf" srcId="{757F3AB3-0718-4624-B441-E567A8F0AB56}" destId="{333A1088-737F-45CB-B68E-254E46348037}" srcOrd="0" destOrd="0" presId="urn:microsoft.com/office/officeart/2005/8/layout/target3"/>
    <dgm:cxn modelId="{DCCD3603-DB97-46A4-9B2C-72E9EB88227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BDBE749-E4A5-4A62-9DCF-874FEA20826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69FCF2-6A14-43AC-92ED-52E6190CE788}" type="presOf" srcId="{B651F6E3-6281-48DB-9319-2AEAFDAE7572}" destId="{619D679B-A015-4ECF-8348-D1034C574F40}" srcOrd="0" destOrd="0" presId="urn:microsoft.com/office/officeart/2005/8/layout/target3"/>
    <dgm:cxn modelId="{B61484ED-BE52-4B1E-AAB2-D23F7B39AEE1}" type="presOf" srcId="{4C35D32F-0EAB-4CD7-82EE-45574DC2A586}" destId="{890E4F0B-2866-4A3F-A3C7-2A14B1797930}" srcOrd="1" destOrd="0" presId="urn:microsoft.com/office/officeart/2005/8/layout/target3"/>
    <dgm:cxn modelId="{20B3AED9-9414-415B-A12B-2E5FF3F9947C}" type="presOf" srcId="{B651F6E3-6281-48DB-9319-2AEAFDAE7572}" destId="{6BB5E863-4638-4E1D-BFDE-399D028AC4ED}" srcOrd="1" destOrd="0" presId="urn:microsoft.com/office/officeart/2005/8/layout/target3"/>
    <dgm:cxn modelId="{E4117310-0F2D-41C9-A213-F52C604A4BBD}" type="presOf" srcId="{D1B46980-6531-4606-95E6-44980827E919}" destId="{2BE915AB-18AA-4053-B92C-3BFC9ED204BB}" srcOrd="1" destOrd="0" presId="urn:microsoft.com/office/officeart/2005/8/layout/target3"/>
    <dgm:cxn modelId="{0FF9FCD8-EA1C-491E-96E2-530DCD863485}" type="presOf" srcId="{D1D4F407-5343-4D3F-B5B9-D407B03CAEB4}" destId="{AED2198E-93D5-4001-81B4-73124B309672}" srcOrd="1" destOrd="0" presId="urn:microsoft.com/office/officeart/2005/8/layout/target3"/>
    <dgm:cxn modelId="{25D7A642-B39C-4524-97C8-EC9E36A9BC2B}" type="presOf" srcId="{4C35D32F-0EAB-4CD7-82EE-45574DC2A586}" destId="{8BEBB6EC-1DAA-4CAC-8A25-BC0FCBD5DBD5}" srcOrd="0" destOrd="0" presId="urn:microsoft.com/office/officeart/2005/8/layout/target3"/>
    <dgm:cxn modelId="{2382D415-EF02-4259-AF16-65BE2E5AD512}" type="presOf" srcId="{D8197B8C-B260-4A16-BDF4-0947B075E274}" destId="{5A5FFA88-C948-4069-8E93-59FA12366E83}" srcOrd="1" destOrd="0" presId="urn:microsoft.com/office/officeart/2005/8/layout/target3"/>
    <dgm:cxn modelId="{01776360-E7B4-4F87-BC8D-3D79A01E78B5}" type="presParOf" srcId="{333A1088-737F-45CB-B68E-254E46348037}" destId="{F5ABB229-8D3B-4694-996A-96F23CF14429}" srcOrd="0" destOrd="0" presId="urn:microsoft.com/office/officeart/2005/8/layout/target3"/>
    <dgm:cxn modelId="{21C17671-4199-4E95-974F-167BE0ECBD19}" type="presParOf" srcId="{333A1088-737F-45CB-B68E-254E46348037}" destId="{F41139FD-01EE-4571-8B17-4FB00FC51163}" srcOrd="1" destOrd="0" presId="urn:microsoft.com/office/officeart/2005/8/layout/target3"/>
    <dgm:cxn modelId="{BF0880E3-06CF-469D-B9CE-502AF60F267B}" type="presParOf" srcId="{333A1088-737F-45CB-B68E-254E46348037}" destId="{D005CE8C-CC26-4C3E-AC11-E15060ECD759}" srcOrd="2" destOrd="0" presId="urn:microsoft.com/office/officeart/2005/8/layout/target3"/>
    <dgm:cxn modelId="{B5D71546-31BA-435B-94C3-E01DF4AD751B}" type="presParOf" srcId="{333A1088-737F-45CB-B68E-254E46348037}" destId="{2C702D82-9B77-49B7-9568-BB8EB47C3372}" srcOrd="3" destOrd="0" presId="urn:microsoft.com/office/officeart/2005/8/layout/target3"/>
    <dgm:cxn modelId="{6F9B9BA4-566A-422F-B23E-922B4A2B89D9}" type="presParOf" srcId="{333A1088-737F-45CB-B68E-254E46348037}" destId="{A52A0455-90FF-4808-ABD0-F02540D31D5A}" srcOrd="4" destOrd="0" presId="urn:microsoft.com/office/officeart/2005/8/layout/target3"/>
    <dgm:cxn modelId="{FFC6E212-BCB5-4BF5-A462-3337BB9A1609}" type="presParOf" srcId="{333A1088-737F-45CB-B68E-254E46348037}" destId="{6140AFEC-043D-4C43-A2F9-D0F5331DF3A3}" srcOrd="5" destOrd="0" presId="urn:microsoft.com/office/officeart/2005/8/layout/target3"/>
    <dgm:cxn modelId="{413079B9-8F58-4269-8CBF-061FD939754D}" type="presParOf" srcId="{333A1088-737F-45CB-B68E-254E46348037}" destId="{9358AC05-5D7D-4327-9F80-1AD486AEA664}" srcOrd="6" destOrd="0" presId="urn:microsoft.com/office/officeart/2005/8/layout/target3"/>
    <dgm:cxn modelId="{6F706692-9BC6-4449-985F-2B40FB4E7AA6}" type="presParOf" srcId="{333A1088-737F-45CB-B68E-254E46348037}" destId="{313FC574-E1CD-4FB4-B054-0B805CE0447D}" srcOrd="7" destOrd="0" presId="urn:microsoft.com/office/officeart/2005/8/layout/target3"/>
    <dgm:cxn modelId="{F46CD070-CA44-49D0-99FC-BF2ED5157EA1}" type="presParOf" srcId="{333A1088-737F-45CB-B68E-254E46348037}" destId="{619D679B-A015-4ECF-8348-D1034C574F40}" srcOrd="8" destOrd="0" presId="urn:microsoft.com/office/officeart/2005/8/layout/target3"/>
    <dgm:cxn modelId="{C19A17E1-CF25-4D8B-8307-C5F4D4241171}" type="presParOf" srcId="{333A1088-737F-45CB-B68E-254E46348037}" destId="{322283A8-4A27-4CDA-BAE3-F381106A9174}" srcOrd="9" destOrd="0" presId="urn:microsoft.com/office/officeart/2005/8/layout/target3"/>
    <dgm:cxn modelId="{D4A914EB-1B14-4AA0-9527-580E9AE850F8}" type="presParOf" srcId="{333A1088-737F-45CB-B68E-254E46348037}" destId="{FFC9F71D-1B4F-4AD9-A4A6-86ADEFC8AF5C}" srcOrd="10" destOrd="0" presId="urn:microsoft.com/office/officeart/2005/8/layout/target3"/>
    <dgm:cxn modelId="{F698F4F2-AB66-4B3C-9802-E02FAF52EF00}" type="presParOf" srcId="{333A1088-737F-45CB-B68E-254E46348037}" destId="{25B08C86-7E15-44DC-BE7F-FFB55DD49D12}" srcOrd="11" destOrd="0" presId="urn:microsoft.com/office/officeart/2005/8/layout/target3"/>
    <dgm:cxn modelId="{F8078FC9-239E-4C35-9BC8-1CD776749397}" type="presParOf" srcId="{333A1088-737F-45CB-B68E-254E46348037}" destId="{76644BE8-9D7C-4C09-B250-3D10AF48CBB7}" srcOrd="12" destOrd="0" presId="urn:microsoft.com/office/officeart/2005/8/layout/target3"/>
    <dgm:cxn modelId="{3A1CD621-625E-43DF-B414-46BA674698A5}" type="presParOf" srcId="{333A1088-737F-45CB-B68E-254E46348037}" destId="{EE85B701-7295-41C0-BA7A-34D3756A2AE6}" srcOrd="13" destOrd="0" presId="urn:microsoft.com/office/officeart/2005/8/layout/target3"/>
    <dgm:cxn modelId="{CC114E0E-133F-4921-80F2-F5A43E637A28}" type="presParOf" srcId="{333A1088-737F-45CB-B68E-254E46348037}" destId="{8BEBB6EC-1DAA-4CAC-8A25-BC0FCBD5DBD5}" srcOrd="14" destOrd="0" presId="urn:microsoft.com/office/officeart/2005/8/layout/target3"/>
    <dgm:cxn modelId="{1229A89D-F54C-4533-8D5D-A1B5F88F7638}" type="presParOf" srcId="{333A1088-737F-45CB-B68E-254E46348037}" destId="{AED2198E-93D5-4001-81B4-73124B309672}" srcOrd="15" destOrd="0" presId="urn:microsoft.com/office/officeart/2005/8/layout/target3"/>
    <dgm:cxn modelId="{1C274C52-0A33-4AB3-B237-7B442A0DDA9F}" type="presParOf" srcId="{333A1088-737F-45CB-B68E-254E46348037}" destId="{2BE915AB-18AA-4053-B92C-3BFC9ED204BB}" srcOrd="16" destOrd="0" presId="urn:microsoft.com/office/officeart/2005/8/layout/target3"/>
    <dgm:cxn modelId="{CABE618E-73EE-4D1F-85D2-043997639AB9}" type="presParOf" srcId="{333A1088-737F-45CB-B68E-254E46348037}" destId="{6BB5E863-4638-4E1D-BFDE-399D028AC4ED}" srcOrd="17" destOrd="0" presId="urn:microsoft.com/office/officeart/2005/8/layout/target3"/>
    <dgm:cxn modelId="{C9BB74CF-64CC-44B0-87BF-B14C8F1C702C}" type="presParOf" srcId="{333A1088-737F-45CB-B68E-254E46348037}" destId="{5A5FFA88-C948-4069-8E93-59FA12366E83}" srcOrd="18" destOrd="0" presId="urn:microsoft.com/office/officeart/2005/8/layout/target3"/>
    <dgm:cxn modelId="{3E8093CD-49F8-49FD-B31C-3482AF20398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31922" y="-51489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PŘEUČILOVÁ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VY_32_INOVACE_10_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152128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VYJMENOVÁ SLOVA PO L </a:t>
          </a:r>
          <a:endParaRPr lang="cs-CZ" sz="2000" kern="1200" dirty="0"/>
        </a:p>
      </dsp:txBody>
      <dsp:txXfrm>
        <a:off x="1224143" y="1152128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0413E4-64A5-4C19-BE70-296DD9DF5285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AC297B-83FB-4533-9836-A8CE9D8642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8ED3F3A-B5B6-4C02-85CE-9838D4C868A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DAB5E-3FE6-4847-82A3-8E0BF5F5761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B780B6-C6F5-4A76-9911-413DB4B04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je určen pro výuku českého jazyka ve 3.ročníku ZŠ.</a:t>
            </a:r>
          </a:p>
          <a:p>
            <a:r>
              <a:rPr lang="cs-CZ" sz="2000" dirty="0" smtClean="0"/>
              <a:t>Obsahuje obrázky a úkol s nimi spojený.</a:t>
            </a:r>
          </a:p>
          <a:p>
            <a:r>
              <a:rPr lang="cs-CZ" sz="2000" dirty="0" smtClean="0"/>
              <a:t>Žáci si osvojují nové téma – vyjmenovaná slova po L, přiřazují k obrázku vhodná vyjmenovaná slova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99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Vyjmenovaná slova po L</a:t>
            </a:r>
            <a:br>
              <a:rPr lang="cs-CZ" sz="3200" dirty="0" smtClean="0"/>
            </a:br>
            <a:r>
              <a:rPr lang="cs-CZ" sz="1800" dirty="0" smtClean="0">
                <a:solidFill>
                  <a:srgbClr val="7030A0"/>
                </a:solidFill>
              </a:rPr>
              <a:t>slyšet, mlýn, blýskat se, polykat, plynout, plýtvat, vzlykat, lysý, lýtko, lýko, lyže, pelyněk, plyš, Volyně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600" dirty="0" smtClean="0"/>
              <a:t>ÚKOL:  Spoj vyjmenovaná slova se správnými obrázky. Dvě slova tu obrázek nemají. Najdi je a vypiš.</a:t>
            </a:r>
          </a:p>
          <a:p>
            <a:endParaRPr lang="cs-CZ" sz="1800" dirty="0" smtClean="0"/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Slyšet                                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Mlýn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Blýskat se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Polykat                                                    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Plynout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Plýtvat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Vzlykat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Lysý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Lýtko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Lýko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Lyže 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Pelyněk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Plyš</a:t>
            </a:r>
          </a:p>
          <a:p>
            <a:r>
              <a:rPr lang="cs-CZ" sz="2100" dirty="0" smtClean="0">
                <a:solidFill>
                  <a:schemeClr val="accent2">
                    <a:lumMod val="75000"/>
                  </a:schemeClr>
                </a:solidFill>
              </a:rPr>
              <a:t>Volyně</a:t>
            </a:r>
          </a:p>
        </p:txBody>
      </p:sp>
      <p:pic>
        <p:nvPicPr>
          <p:cNvPr id="1026" name="Picture 2" descr="C:\Documents and Settings\Irča\Local Settings\Temporary Internet Files\Content.IE5\G9YNGXUF\MC9002381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4786322"/>
            <a:ext cx="470010" cy="720000"/>
          </a:xfrm>
          <a:prstGeom prst="rect">
            <a:avLst/>
          </a:prstGeom>
          <a:noFill/>
        </p:spPr>
      </p:pic>
      <p:pic>
        <p:nvPicPr>
          <p:cNvPr id="1028" name="Picture 4" descr="C:\Documents and Settings\Irča\Local Settings\Temporary Internet Files\Content.IE5\4TYZKLE3\MC9000893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5072074"/>
            <a:ext cx="588303" cy="720000"/>
          </a:xfrm>
          <a:prstGeom prst="rect">
            <a:avLst/>
          </a:prstGeom>
          <a:noFill/>
        </p:spPr>
      </p:pic>
      <p:pic>
        <p:nvPicPr>
          <p:cNvPr id="1029" name="Picture 5" descr="C:\Documents and Settings\Irča\Local Settings\Temporary Internet Files\Content.IE5\4DAZKHIN\MC9003710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44" y="2357430"/>
            <a:ext cx="677770" cy="720000"/>
          </a:xfrm>
          <a:prstGeom prst="rect">
            <a:avLst/>
          </a:prstGeom>
          <a:noFill/>
        </p:spPr>
      </p:pic>
      <p:pic>
        <p:nvPicPr>
          <p:cNvPr id="1030" name="Picture 6" descr="C:\Documents and Settings\Irča\Local Settings\Temporary Internet Files\Content.IE5\G9YNGXUF\MC9003448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3571876"/>
            <a:ext cx="770260" cy="720000"/>
          </a:xfrm>
          <a:prstGeom prst="rect">
            <a:avLst/>
          </a:prstGeom>
          <a:noFill/>
        </p:spPr>
      </p:pic>
      <p:pic>
        <p:nvPicPr>
          <p:cNvPr id="1035" name="Picture 11" descr="C:\Documents and Settings\Irča\Local Settings\Temporary Internet Files\Content.IE5\G1AVKHUV\MP90042426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14942" y="2285992"/>
            <a:ext cx="1099770" cy="720000"/>
          </a:xfrm>
          <a:prstGeom prst="rect">
            <a:avLst/>
          </a:prstGeom>
          <a:noFill/>
        </p:spPr>
      </p:pic>
      <p:pic>
        <p:nvPicPr>
          <p:cNvPr id="1036" name="Picture 12" descr="C:\Documents and Settings\Irča\Local Settings\Temporary Internet Files\Content.IE5\G1AVKHUV\MC90042580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5357826"/>
            <a:ext cx="682490" cy="720000"/>
          </a:xfrm>
          <a:prstGeom prst="rect">
            <a:avLst/>
          </a:prstGeom>
          <a:noFill/>
        </p:spPr>
      </p:pic>
      <p:pic>
        <p:nvPicPr>
          <p:cNvPr id="1037" name="Picture 13" descr="C:\Documents and Settings\Irča\Local Settings\Temporary Internet Files\Content.IE5\I9SBIXU5\MP90042237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7686" y="3714752"/>
            <a:ext cx="601870" cy="720000"/>
          </a:xfrm>
          <a:prstGeom prst="rect">
            <a:avLst/>
          </a:prstGeom>
          <a:noFill/>
        </p:spPr>
      </p:pic>
      <p:pic>
        <p:nvPicPr>
          <p:cNvPr id="1039" name="Picture 15" descr="C:\Documents and Settings\Irča\Local Settings\Temporary Internet Files\Content.IE5\4X4FSZCV\MC90041353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714612" y="5072074"/>
            <a:ext cx="856751" cy="720000"/>
          </a:xfrm>
          <a:prstGeom prst="rect">
            <a:avLst/>
          </a:prstGeom>
          <a:noFill/>
        </p:spPr>
      </p:pic>
      <p:pic>
        <p:nvPicPr>
          <p:cNvPr id="1040" name="Picture 16" descr="C:\Documents and Settings\Irča\Local Settings\Temporary Internet Files\Content.IE5\RZIJ25MV\MC90023243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43768" y="3571876"/>
            <a:ext cx="674270" cy="720000"/>
          </a:xfrm>
          <a:prstGeom prst="rect">
            <a:avLst/>
          </a:prstGeom>
          <a:noFill/>
        </p:spPr>
      </p:pic>
      <p:pic>
        <p:nvPicPr>
          <p:cNvPr id="1041" name="Picture 17" descr="C:\Documents and Settings\Irča\Local Settings\Temporary Internet Files\Content.IE5\4X4FSZCV\MC900439075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00298" y="2357430"/>
            <a:ext cx="1682244" cy="720000"/>
          </a:xfrm>
          <a:prstGeom prst="rect">
            <a:avLst/>
          </a:prstGeom>
          <a:noFill/>
        </p:spPr>
      </p:pic>
      <p:pic>
        <p:nvPicPr>
          <p:cNvPr id="1042" name="Picture 18" descr="C:\Documents and Settings\Irča\Local Settings\Temporary Internet Files\Content.IE5\4X4FSZCV\MC90001884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57488" y="3571876"/>
            <a:ext cx="666422" cy="720000"/>
          </a:xfrm>
          <a:prstGeom prst="rect">
            <a:avLst/>
          </a:prstGeom>
          <a:noFill/>
        </p:spPr>
      </p:pic>
      <p:pic>
        <p:nvPicPr>
          <p:cNvPr id="1043" name="Picture 19" descr="C:\Documents and Settings\Irča\Local Settings\Temporary Internet Files\Content.IE5\4X4FSZCV\MP900227662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143768" y="5214950"/>
            <a:ext cx="1156868" cy="767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107</Words>
  <Application>Microsoft Office PowerPoint</Application>
  <PresentationFormat>Předvádění na obrazovce (4:3)</PresentationFormat>
  <Paragraphs>34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Vyjmenovaná slova po L slyšet, mlýn, blýskat se, polykat, plynout, plýtvat, vzlykat, lysý, lýtko, lýko, lyže, pelyněk, plyš, Volyně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preucilovai</dc:creator>
  <cp:lastModifiedBy>netvorice</cp:lastModifiedBy>
  <cp:revision>4</cp:revision>
  <dcterms:created xsi:type="dcterms:W3CDTF">2012-11-27T15:14:28Z</dcterms:created>
  <dcterms:modified xsi:type="dcterms:W3CDTF">2012-11-28T10:50:59Z</dcterms:modified>
</cp:coreProperties>
</file>