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60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VY_32_INOVACE_14_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IRENA PŘEUČILOVÁ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VYJMENOVANÁ SLOVA PO L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PROJEKTU:OPVK 1.4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1253" custLinFactNeighborY="-2021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3142E52-BC5E-4291-9D8A-F6A8AC5ED163}" type="presOf" srcId="{D1D4F407-5343-4D3F-B5B9-D407B03CAEB4}" destId="{AED2198E-93D5-4001-81B4-73124B309672}" srcOrd="1" destOrd="0" presId="urn:microsoft.com/office/officeart/2005/8/layout/target3"/>
    <dgm:cxn modelId="{377C4376-43C5-478B-89E5-812FAA2904CA}" type="presOf" srcId="{B651F6E3-6281-48DB-9319-2AEAFDAE7572}" destId="{619D679B-A015-4ECF-8348-D1034C574F40}" srcOrd="0" destOrd="0" presId="urn:microsoft.com/office/officeart/2005/8/layout/target3"/>
    <dgm:cxn modelId="{66E69084-9225-4CD0-8DAB-E6467BF6125C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397BB3B-60B0-4F46-BEC9-C285DCFE3915}" type="presOf" srcId="{4C35D32F-0EAB-4CD7-82EE-45574DC2A586}" destId="{890E4F0B-2866-4A3F-A3C7-2A14B1797930}" srcOrd="1" destOrd="0" presId="urn:microsoft.com/office/officeart/2005/8/layout/target3"/>
    <dgm:cxn modelId="{59E9F0CA-6520-4DBB-B271-D5ADDAFF1071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A057270-07DC-4186-AE6F-B7CC018A1CC7}" type="presOf" srcId="{B651F6E3-6281-48DB-9319-2AEAFDAE7572}" destId="{6BB5E863-4638-4E1D-BFDE-399D028AC4ED}" srcOrd="1" destOrd="0" presId="urn:microsoft.com/office/officeart/2005/8/layout/target3"/>
    <dgm:cxn modelId="{9F42C756-5429-44B0-8A0A-5D2516A434DC}" type="presOf" srcId="{D1D4F407-5343-4D3F-B5B9-D407B03CAEB4}" destId="{D005CE8C-CC26-4C3E-AC11-E15060ECD759}" srcOrd="0" destOrd="0" presId="urn:microsoft.com/office/officeart/2005/8/layout/target3"/>
    <dgm:cxn modelId="{EF084E78-7674-40E0-A446-3E32061D7B30}" type="presOf" srcId="{D1B46980-6531-4606-95E6-44980827E919}" destId="{6140AFEC-043D-4C43-A2F9-D0F5331DF3A3}" srcOrd="0" destOrd="0" presId="urn:microsoft.com/office/officeart/2005/8/layout/target3"/>
    <dgm:cxn modelId="{58B2295C-A678-4AAC-9D22-78BD87BC7B60}" type="presOf" srcId="{4C35D32F-0EAB-4CD7-82EE-45574DC2A586}" destId="{8BEBB6EC-1DAA-4CAC-8A25-BC0FCBD5DBD5}" srcOrd="0" destOrd="0" presId="urn:microsoft.com/office/officeart/2005/8/layout/target3"/>
    <dgm:cxn modelId="{890607D2-2C0F-4B39-A685-D26DB47DDF05}" type="presOf" srcId="{D8197B8C-B260-4A16-BDF4-0947B075E274}" destId="{25B08C86-7E15-44DC-BE7F-FFB55DD49D12}" srcOrd="0" destOrd="0" presId="urn:microsoft.com/office/officeart/2005/8/layout/target3"/>
    <dgm:cxn modelId="{F1AF126D-5D71-4496-A73E-F6ECB8A1A2FB}" type="presOf" srcId="{D1B46980-6531-4606-95E6-44980827E919}" destId="{2BE915AB-18AA-4053-B92C-3BFC9ED204BB}" srcOrd="1" destOrd="0" presId="urn:microsoft.com/office/officeart/2005/8/layout/target3"/>
    <dgm:cxn modelId="{DF1EA2F5-80F1-45EE-81F5-208B74C7A841}" type="presParOf" srcId="{333A1088-737F-45CB-B68E-254E46348037}" destId="{F5ABB229-8D3B-4694-996A-96F23CF14429}" srcOrd="0" destOrd="0" presId="urn:microsoft.com/office/officeart/2005/8/layout/target3"/>
    <dgm:cxn modelId="{383244C1-C87F-4679-B2FC-038DE1308E28}" type="presParOf" srcId="{333A1088-737F-45CB-B68E-254E46348037}" destId="{F41139FD-01EE-4571-8B17-4FB00FC51163}" srcOrd="1" destOrd="0" presId="urn:microsoft.com/office/officeart/2005/8/layout/target3"/>
    <dgm:cxn modelId="{CC2E2311-DA12-4D41-B09A-67F057213822}" type="presParOf" srcId="{333A1088-737F-45CB-B68E-254E46348037}" destId="{D005CE8C-CC26-4C3E-AC11-E15060ECD759}" srcOrd="2" destOrd="0" presId="urn:microsoft.com/office/officeart/2005/8/layout/target3"/>
    <dgm:cxn modelId="{3F3829C4-D02F-4549-B652-0852E5B801E8}" type="presParOf" srcId="{333A1088-737F-45CB-B68E-254E46348037}" destId="{2C702D82-9B77-49B7-9568-BB8EB47C3372}" srcOrd="3" destOrd="0" presId="urn:microsoft.com/office/officeart/2005/8/layout/target3"/>
    <dgm:cxn modelId="{1D21A8DA-B618-428A-AEFE-8F1D6A1814DA}" type="presParOf" srcId="{333A1088-737F-45CB-B68E-254E46348037}" destId="{A52A0455-90FF-4808-ABD0-F02540D31D5A}" srcOrd="4" destOrd="0" presId="urn:microsoft.com/office/officeart/2005/8/layout/target3"/>
    <dgm:cxn modelId="{336C3A75-1A06-43B4-96B4-57065BE70EF0}" type="presParOf" srcId="{333A1088-737F-45CB-B68E-254E46348037}" destId="{6140AFEC-043D-4C43-A2F9-D0F5331DF3A3}" srcOrd="5" destOrd="0" presId="urn:microsoft.com/office/officeart/2005/8/layout/target3"/>
    <dgm:cxn modelId="{BBF6B934-71A5-40CE-94D3-19C574E69615}" type="presParOf" srcId="{333A1088-737F-45CB-B68E-254E46348037}" destId="{9358AC05-5D7D-4327-9F80-1AD486AEA664}" srcOrd="6" destOrd="0" presId="urn:microsoft.com/office/officeart/2005/8/layout/target3"/>
    <dgm:cxn modelId="{8AF5EF59-3C11-46A9-AD03-D32CB3648552}" type="presParOf" srcId="{333A1088-737F-45CB-B68E-254E46348037}" destId="{313FC574-E1CD-4FB4-B054-0B805CE0447D}" srcOrd="7" destOrd="0" presId="urn:microsoft.com/office/officeart/2005/8/layout/target3"/>
    <dgm:cxn modelId="{157B0F2A-F560-4238-AC3A-DB370EEBD5B5}" type="presParOf" srcId="{333A1088-737F-45CB-B68E-254E46348037}" destId="{619D679B-A015-4ECF-8348-D1034C574F40}" srcOrd="8" destOrd="0" presId="urn:microsoft.com/office/officeart/2005/8/layout/target3"/>
    <dgm:cxn modelId="{1416B0FB-B0CB-49CF-8EF1-F62E79A3A3AA}" type="presParOf" srcId="{333A1088-737F-45CB-B68E-254E46348037}" destId="{322283A8-4A27-4CDA-BAE3-F381106A9174}" srcOrd="9" destOrd="0" presId="urn:microsoft.com/office/officeart/2005/8/layout/target3"/>
    <dgm:cxn modelId="{CC3A8627-48AE-4939-BBBD-56909C327D4D}" type="presParOf" srcId="{333A1088-737F-45CB-B68E-254E46348037}" destId="{FFC9F71D-1B4F-4AD9-A4A6-86ADEFC8AF5C}" srcOrd="10" destOrd="0" presId="urn:microsoft.com/office/officeart/2005/8/layout/target3"/>
    <dgm:cxn modelId="{281AD6EC-E0A2-4408-AB55-D4608C1290C3}" type="presParOf" srcId="{333A1088-737F-45CB-B68E-254E46348037}" destId="{25B08C86-7E15-44DC-BE7F-FFB55DD49D12}" srcOrd="11" destOrd="0" presId="urn:microsoft.com/office/officeart/2005/8/layout/target3"/>
    <dgm:cxn modelId="{1FB8C292-2957-415B-B750-33B34DA718A3}" type="presParOf" srcId="{333A1088-737F-45CB-B68E-254E46348037}" destId="{76644BE8-9D7C-4C09-B250-3D10AF48CBB7}" srcOrd="12" destOrd="0" presId="urn:microsoft.com/office/officeart/2005/8/layout/target3"/>
    <dgm:cxn modelId="{C2DB7B69-7E35-4BDB-8F9D-9B1B507E42A5}" type="presParOf" srcId="{333A1088-737F-45CB-B68E-254E46348037}" destId="{EE85B701-7295-41C0-BA7A-34D3756A2AE6}" srcOrd="13" destOrd="0" presId="urn:microsoft.com/office/officeart/2005/8/layout/target3"/>
    <dgm:cxn modelId="{32DA8AC6-8777-444F-A0DB-F9684B0FB061}" type="presParOf" srcId="{333A1088-737F-45CB-B68E-254E46348037}" destId="{8BEBB6EC-1DAA-4CAC-8A25-BC0FCBD5DBD5}" srcOrd="14" destOrd="0" presId="urn:microsoft.com/office/officeart/2005/8/layout/target3"/>
    <dgm:cxn modelId="{04410EC6-67A1-4059-99FE-9A40BA7BE730}" type="presParOf" srcId="{333A1088-737F-45CB-B68E-254E46348037}" destId="{AED2198E-93D5-4001-81B4-73124B309672}" srcOrd="15" destOrd="0" presId="urn:microsoft.com/office/officeart/2005/8/layout/target3"/>
    <dgm:cxn modelId="{29862FED-31E0-4E1C-8162-28326CB7039A}" type="presParOf" srcId="{333A1088-737F-45CB-B68E-254E46348037}" destId="{2BE915AB-18AA-4053-B92C-3BFC9ED204BB}" srcOrd="16" destOrd="0" presId="urn:microsoft.com/office/officeart/2005/8/layout/target3"/>
    <dgm:cxn modelId="{83F50B9B-F62D-4C75-ACBC-3E32E9A13F3D}" type="presParOf" srcId="{333A1088-737F-45CB-B68E-254E46348037}" destId="{6BB5E863-4638-4E1D-BFDE-399D028AC4ED}" srcOrd="17" destOrd="0" presId="urn:microsoft.com/office/officeart/2005/8/layout/target3"/>
    <dgm:cxn modelId="{018F772E-2BE7-409D-A517-0D2399BA03B4}" type="presParOf" srcId="{333A1088-737F-45CB-B68E-254E46348037}" destId="{5A5FFA88-C948-4069-8E93-59FA12366E83}" srcOrd="18" destOrd="0" presId="urn:microsoft.com/office/officeart/2005/8/layout/target3"/>
    <dgm:cxn modelId="{68D99816-8434-4530-B47F-26F6A03515A7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93804-A804-4FB6-8D07-D6182B075CA0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5E83A-E161-4457-8731-990A3069D2B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8ED3F3A-B5B6-4C02-85CE-9838D4C868AD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BADA6-25AF-4254-9B24-967DE8474F14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F489-6023-4E87-B847-D3CF719DDA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BADA6-25AF-4254-9B24-967DE8474F14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F489-6023-4E87-B847-D3CF719DDA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BADA6-25AF-4254-9B24-967DE8474F14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F489-6023-4E87-B847-D3CF719DDA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BADA6-25AF-4254-9B24-967DE8474F14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F489-6023-4E87-B847-D3CF719DDA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BADA6-25AF-4254-9B24-967DE8474F14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F489-6023-4E87-B847-D3CF719DDA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BADA6-25AF-4254-9B24-967DE8474F14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F489-6023-4E87-B847-D3CF719DDA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BADA6-25AF-4254-9B24-967DE8474F14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F489-6023-4E87-B847-D3CF719DDA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BADA6-25AF-4254-9B24-967DE8474F14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F489-6023-4E87-B847-D3CF719DDA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BADA6-25AF-4254-9B24-967DE8474F14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F489-6023-4E87-B847-D3CF719DDA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BADA6-25AF-4254-9B24-967DE8474F14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F489-6023-4E87-B847-D3CF719DDA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BADA6-25AF-4254-9B24-967DE8474F14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DF489-6023-4E87-B847-D3CF719DDA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BADA6-25AF-4254-9B24-967DE8474F14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DF489-6023-4E87-B847-D3CF719DDA2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Anotace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Materiál je určen pro výuku českého jazyka ve 3.ročníku ZŠ.</a:t>
            </a:r>
          </a:p>
          <a:p>
            <a:r>
              <a:rPr lang="cs-CZ" sz="2000" dirty="0" smtClean="0"/>
              <a:t>Obsahuje cvičení na procvičování této látky a rozvoj fantazie a slovní zásoby.</a:t>
            </a:r>
          </a:p>
          <a:p>
            <a:r>
              <a:rPr lang="cs-CZ" sz="2000" dirty="0" smtClean="0"/>
              <a:t>Žáci si osvojují a procvičují vyjmenovaná slova po L.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Použité zdroje:</a:t>
            </a:r>
          </a:p>
          <a:p>
            <a:pPr>
              <a:buNone/>
            </a:pPr>
            <a:r>
              <a:rPr lang="cs-CZ" sz="2000" dirty="0"/>
              <a:t>	</a:t>
            </a:r>
            <a:r>
              <a:rPr lang="cs-CZ" sz="2000" dirty="0" smtClean="0"/>
              <a:t>http://office.Microsoft.</a:t>
            </a:r>
            <a:r>
              <a:rPr lang="cs-CZ" sz="2000" dirty="0" err="1" smtClean="0"/>
              <a:t>com</a:t>
            </a:r>
            <a:endParaRPr lang="cs-CZ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9900"/>
          </a:solidFill>
        </p:spPr>
        <p:txBody>
          <a:bodyPr>
            <a:normAutofit/>
          </a:bodyPr>
          <a:lstStyle/>
          <a:p>
            <a:r>
              <a:rPr lang="cs-CZ" sz="2400" dirty="0" smtClean="0"/>
              <a:t>SHRNUTÍ UČIVA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400" dirty="0" smtClean="0"/>
              <a:t>ÚKOL: Oprav věty a správně přepiš.</a:t>
            </a:r>
          </a:p>
          <a:p>
            <a:pPr>
              <a:buNone/>
            </a:pPr>
            <a:r>
              <a:rPr lang="cs-CZ" sz="2400" dirty="0" err="1" smtClean="0"/>
              <a:t>Elyška</a:t>
            </a:r>
            <a:r>
              <a:rPr lang="cs-CZ" sz="2400" dirty="0" smtClean="0"/>
              <a:t> byla </a:t>
            </a:r>
            <a:r>
              <a:rPr lang="cs-CZ" sz="2400" dirty="0" err="1" smtClean="0"/>
              <a:t>ližovat</a:t>
            </a:r>
            <a:r>
              <a:rPr lang="cs-CZ" sz="2400" dirty="0" smtClean="0"/>
              <a:t> na horách. ______________________________________________________</a:t>
            </a:r>
          </a:p>
          <a:p>
            <a:pPr>
              <a:buNone/>
            </a:pPr>
            <a:r>
              <a:rPr lang="cs-CZ" sz="2400" dirty="0" smtClean="0"/>
              <a:t>Nové </a:t>
            </a:r>
            <a:r>
              <a:rPr lang="cs-CZ" sz="2400" dirty="0" err="1" smtClean="0"/>
              <a:t>holýnky</a:t>
            </a:r>
            <a:r>
              <a:rPr lang="cs-CZ" sz="2400" dirty="0" smtClean="0"/>
              <a:t> mu chránily </a:t>
            </a:r>
            <a:r>
              <a:rPr lang="cs-CZ" sz="2400" dirty="0" err="1" smtClean="0"/>
              <a:t>lítkové</a:t>
            </a:r>
            <a:r>
              <a:rPr lang="cs-CZ" sz="2400" dirty="0" smtClean="0"/>
              <a:t> svaly. ______________________________________________</a:t>
            </a:r>
          </a:p>
          <a:p>
            <a:pPr>
              <a:buNone/>
            </a:pPr>
            <a:r>
              <a:rPr lang="cs-CZ" sz="2400" dirty="0" smtClean="0"/>
              <a:t>Budu mít okna, až budu mýt čas. ___________________________________________________</a:t>
            </a:r>
          </a:p>
          <a:p>
            <a:pPr>
              <a:buNone/>
            </a:pPr>
            <a:r>
              <a:rPr lang="cs-CZ" sz="2400" dirty="0" err="1" smtClean="0"/>
              <a:t>Olynka</a:t>
            </a:r>
            <a:r>
              <a:rPr lang="cs-CZ" sz="2400" dirty="0" smtClean="0"/>
              <a:t> nasbírala lískové oříšky. _____________________________________________________</a:t>
            </a:r>
          </a:p>
          <a:p>
            <a:pPr>
              <a:buNone/>
            </a:pPr>
            <a:r>
              <a:rPr lang="cs-CZ" sz="2400" dirty="0" smtClean="0"/>
              <a:t>Klaun </a:t>
            </a:r>
            <a:r>
              <a:rPr lang="cs-CZ" sz="2400" dirty="0" err="1" smtClean="0"/>
              <a:t>slýbil</a:t>
            </a:r>
            <a:r>
              <a:rPr lang="cs-CZ" sz="2400" dirty="0" smtClean="0"/>
              <a:t> Katce </a:t>
            </a:r>
            <a:r>
              <a:rPr lang="cs-CZ" sz="2400" dirty="0" err="1" smtClean="0"/>
              <a:t>balýček</a:t>
            </a:r>
            <a:r>
              <a:rPr lang="cs-CZ" sz="2400" dirty="0" smtClean="0"/>
              <a:t> </a:t>
            </a:r>
            <a:r>
              <a:rPr lang="cs-CZ" sz="2400" dirty="0" err="1" smtClean="0"/>
              <a:t>lýzátek</a:t>
            </a:r>
            <a:r>
              <a:rPr lang="cs-CZ" sz="2400" dirty="0" smtClean="0"/>
              <a:t>. __________________________________________________</a:t>
            </a:r>
          </a:p>
          <a:p>
            <a:pPr>
              <a:buNone/>
            </a:pPr>
            <a:r>
              <a:rPr lang="cs-CZ" sz="2400" dirty="0" smtClean="0"/>
              <a:t>Pan </a:t>
            </a:r>
            <a:r>
              <a:rPr lang="cs-CZ" sz="2400" dirty="0" err="1" smtClean="0"/>
              <a:t>Malyna</a:t>
            </a:r>
            <a:r>
              <a:rPr lang="cs-CZ" sz="2400" dirty="0" smtClean="0"/>
              <a:t> byl </a:t>
            </a:r>
            <a:r>
              <a:rPr lang="cs-CZ" sz="2400" dirty="0" err="1" smtClean="0"/>
              <a:t>lystonošem</a:t>
            </a:r>
            <a:r>
              <a:rPr lang="cs-CZ" sz="2400" dirty="0" smtClean="0"/>
              <a:t>. _______________________________________________________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/>
          </a:p>
        </p:txBody>
      </p:sp>
      <p:pic>
        <p:nvPicPr>
          <p:cNvPr id="2050" name="Picture 2" descr="C:\Documents and Settings\Irča\Local Settings\Temporary Internet Files\Content.IE5\4X4FSZCV\MC90043779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571480"/>
            <a:ext cx="878310" cy="720000"/>
          </a:xfrm>
          <a:prstGeom prst="rect">
            <a:avLst/>
          </a:prstGeom>
          <a:noFill/>
        </p:spPr>
      </p:pic>
      <p:pic>
        <p:nvPicPr>
          <p:cNvPr id="2052" name="Picture 4" descr="C:\Documents and Settings\Irča\Local Settings\Temporary Internet Files\Content.IE5\OHWTE349\MC90043437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571480"/>
            <a:ext cx="770358" cy="7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117</Words>
  <Application>Microsoft Office PowerPoint</Application>
  <PresentationFormat>Předvádění na obrazovce (4:3)</PresentationFormat>
  <Paragraphs>30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sady Office</vt:lpstr>
      <vt:lpstr>Snímek 1</vt:lpstr>
      <vt:lpstr>Anotace</vt:lpstr>
      <vt:lpstr>SHRNUTÍ UČIVA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preucilovai</dc:creator>
  <cp:lastModifiedBy>preucilovai</cp:lastModifiedBy>
  <cp:revision>1</cp:revision>
  <dcterms:created xsi:type="dcterms:W3CDTF">2012-11-27T15:42:06Z</dcterms:created>
  <dcterms:modified xsi:type="dcterms:W3CDTF">2012-11-27T15:47:24Z</dcterms:modified>
</cp:coreProperties>
</file>