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2" r:id="rId2"/>
    <p:sldId id="300" r:id="rId3"/>
    <p:sldId id="256" r:id="rId4"/>
    <p:sldId id="257" r:id="rId5"/>
    <p:sldId id="258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84" r:id="rId16"/>
    <p:sldId id="285" r:id="rId17"/>
    <p:sldId id="286" r:id="rId18"/>
    <p:sldId id="287" r:id="rId19"/>
    <p:sldId id="288" r:id="rId20"/>
    <p:sldId id="289" r:id="rId21"/>
    <p:sldId id="261" r:id="rId22"/>
    <p:sldId id="291" r:id="rId23"/>
    <p:sldId id="292" r:id="rId24"/>
    <p:sldId id="259" r:id="rId25"/>
    <p:sldId id="260" r:id="rId26"/>
    <p:sldId id="295" r:id="rId27"/>
    <p:sldId id="301" r:id="rId2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F5F5F"/>
    <a:srgbClr val="BDE4B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456" autoAdjust="0"/>
    <p:restoredTop sz="94704" autoAdjust="0"/>
  </p:normalViewPr>
  <p:slideViewPr>
    <p:cSldViewPr>
      <p:cViewPr>
        <p:scale>
          <a:sx n="80" d="100"/>
          <a:sy n="80" d="100"/>
        </p:scale>
        <p:origin x="-1086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516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err="1" smtClean="0"/>
            <a:t>Mgr.Hana</a:t>
          </a:r>
          <a:r>
            <a:rPr lang="cs-CZ" sz="2000" dirty="0" smtClean="0"/>
            <a:t> </a:t>
          </a:r>
          <a:r>
            <a:rPr lang="cs-CZ" sz="2000" dirty="0" smtClean="0"/>
            <a:t>Halamová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TÉMA</a:t>
          </a:r>
          <a:r>
            <a:rPr lang="cs-CZ" sz="2000" dirty="0" smtClean="0"/>
            <a:t>:  </a:t>
          </a:r>
          <a:r>
            <a:rPr lang="cs-CZ" sz="2000" dirty="0" err="1" smtClean="0"/>
            <a:t>Wiederholung</a:t>
          </a:r>
          <a:endParaRPr lang="cs-CZ" sz="200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dirty="0" smtClean="0"/>
            <a:t>NÁZEV:VY_22_INOVACE_36_NJ7_</a:t>
          </a:r>
          <a:r>
            <a:rPr lang="de-DE" sz="2000" dirty="0" smtClean="0"/>
            <a:t>AZ </a:t>
          </a:r>
          <a:r>
            <a:rPr lang="de-DE" sz="2000" dirty="0" err="1" smtClean="0"/>
            <a:t>kviz</a:t>
          </a:r>
          <a:r>
            <a:rPr lang="de-DE" sz="2000" dirty="0" smtClean="0"/>
            <a:t> ,E.0-1, Teil  1</a:t>
          </a:r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EBC3E27-4569-4AFC-8AC5-FCE3D507D14A}" type="presOf" srcId="{D1B46980-6531-4606-95E6-44980827E919}" destId="{2BE915AB-18AA-4053-B92C-3BFC9ED204BB}" srcOrd="1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21EBA083-16C8-4115-8815-79F37C33678B}" type="presOf" srcId="{26CBEA56-8CFD-48C0-BD6E-2EB16B1FBF42}" destId="{5583D5C5-FAFF-4548-819C-80E289F73770}" srcOrd="0" destOrd="0" presId="urn:microsoft.com/office/officeart/2005/8/layout/target3"/>
    <dgm:cxn modelId="{957AEB0A-851E-4DA5-AAE2-B0EC98A7DE3F}" type="presOf" srcId="{26CBEA56-8CFD-48C0-BD6E-2EB16B1FBF42}" destId="{92E1E9E3-D1F0-4866-9424-7ECC0DD990BC}" srcOrd="1" destOrd="0" presId="urn:microsoft.com/office/officeart/2005/8/layout/target3"/>
    <dgm:cxn modelId="{5BF3C486-0C1E-4E6E-B679-FE025FD5A09C}" type="presOf" srcId="{1AE9165A-6B70-4FFD-A49C-881BF73B4F04}" destId="{BD3627E9-8FC8-4A2F-B3EA-FAE798EF81D8}" srcOrd="1" destOrd="0" presId="urn:microsoft.com/office/officeart/2005/8/layout/target3"/>
    <dgm:cxn modelId="{0D3EE76D-DE89-4B5A-ADBE-9CD7A1CE2730}" type="presOf" srcId="{1F4F8BC0-F267-4379-9FE7-6FFC8B64BAD8}" destId="{C8857ABF-5052-4733-A46C-0F8B764FF76F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4741DCC-CFAE-4EB0-9859-C6AAFDFD8412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722ED390-57D3-407B-A396-D5CB6C1FE8B2}" type="presOf" srcId="{1F4F8BC0-F267-4379-9FE7-6FFC8B64BAD8}" destId="{017154CD-D9A9-4968-AD11-1207A3C4C00A}" srcOrd="1" destOrd="0" presId="urn:microsoft.com/office/officeart/2005/8/layout/target3"/>
    <dgm:cxn modelId="{74E8284A-347B-4098-B82D-660DCD5849DC}" type="presOf" srcId="{757F3AB3-0718-4624-B441-E567A8F0AB56}" destId="{333A1088-737F-45CB-B68E-254E46348037}" srcOrd="0" destOrd="0" presId="urn:microsoft.com/office/officeart/2005/8/layout/target3"/>
    <dgm:cxn modelId="{53DEF226-AA75-4BC2-89E9-ECD941E205D3}" type="presOf" srcId="{D1B46980-6531-4606-95E6-44980827E919}" destId="{6140AFEC-043D-4C43-A2F9-D0F5331DF3A3}" srcOrd="0" destOrd="0" presId="urn:microsoft.com/office/officeart/2005/8/layout/target3"/>
    <dgm:cxn modelId="{E7C9A185-FD55-43E7-B38A-A3C9956547CC}" type="presOf" srcId="{1AE9165A-6B70-4FFD-A49C-881BF73B4F04}" destId="{A9F01C16-B5C0-47B0-9750-F7E5E11674A0}" srcOrd="0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A2996579-4C82-4767-9D2D-30B91C591F12}" type="presOf" srcId="{D1D4F407-5343-4D3F-B5B9-D407B03CAEB4}" destId="{D005CE8C-CC26-4C3E-AC11-E15060ECD759}" srcOrd="0" destOrd="0" presId="urn:microsoft.com/office/officeart/2005/8/layout/target3"/>
    <dgm:cxn modelId="{7CD5D25A-899B-4640-9192-2A02E7184093}" type="presParOf" srcId="{333A1088-737F-45CB-B68E-254E46348037}" destId="{F5ABB229-8D3B-4694-996A-96F23CF14429}" srcOrd="0" destOrd="0" presId="urn:microsoft.com/office/officeart/2005/8/layout/target3"/>
    <dgm:cxn modelId="{039D604B-93A4-468C-9F1B-E244BC3C38CC}" type="presParOf" srcId="{333A1088-737F-45CB-B68E-254E46348037}" destId="{F41139FD-01EE-4571-8B17-4FB00FC51163}" srcOrd="1" destOrd="0" presId="urn:microsoft.com/office/officeart/2005/8/layout/target3"/>
    <dgm:cxn modelId="{674C8197-CB26-4055-8B6E-E5AC9DCAC252}" type="presParOf" srcId="{333A1088-737F-45CB-B68E-254E46348037}" destId="{D005CE8C-CC26-4C3E-AC11-E15060ECD759}" srcOrd="2" destOrd="0" presId="urn:microsoft.com/office/officeart/2005/8/layout/target3"/>
    <dgm:cxn modelId="{87FDF680-DFF0-451E-B766-C04E1AC8D81E}" type="presParOf" srcId="{333A1088-737F-45CB-B68E-254E46348037}" destId="{2C702D82-9B77-49B7-9568-BB8EB47C3372}" srcOrd="3" destOrd="0" presId="urn:microsoft.com/office/officeart/2005/8/layout/target3"/>
    <dgm:cxn modelId="{196E539E-E4D7-4925-B298-6DB7ECBFF007}" type="presParOf" srcId="{333A1088-737F-45CB-B68E-254E46348037}" destId="{A52A0455-90FF-4808-ABD0-F02540D31D5A}" srcOrd="4" destOrd="0" presId="urn:microsoft.com/office/officeart/2005/8/layout/target3"/>
    <dgm:cxn modelId="{25EFC4AB-1B76-4879-9D24-7DE338E9747B}" type="presParOf" srcId="{333A1088-737F-45CB-B68E-254E46348037}" destId="{6140AFEC-043D-4C43-A2F9-D0F5331DF3A3}" srcOrd="5" destOrd="0" presId="urn:microsoft.com/office/officeart/2005/8/layout/target3"/>
    <dgm:cxn modelId="{CC9013EE-112F-4564-9259-E6377B50F616}" type="presParOf" srcId="{333A1088-737F-45CB-B68E-254E46348037}" destId="{71A10DEB-455E-4133-A618-0A0EE82A21E3}" srcOrd="6" destOrd="0" presId="urn:microsoft.com/office/officeart/2005/8/layout/target3"/>
    <dgm:cxn modelId="{0CD51E8C-0D90-4C12-A5C5-17F3B1EE4166}" type="presParOf" srcId="{333A1088-737F-45CB-B68E-254E46348037}" destId="{DA6A876D-6D25-492F-8BDC-9AE6A6CFB1FA}" srcOrd="7" destOrd="0" presId="urn:microsoft.com/office/officeart/2005/8/layout/target3"/>
    <dgm:cxn modelId="{76143604-2E8E-4604-A1CA-0F2E4C049C97}" type="presParOf" srcId="{333A1088-737F-45CB-B68E-254E46348037}" destId="{A9F01C16-B5C0-47B0-9750-F7E5E11674A0}" srcOrd="8" destOrd="0" presId="urn:microsoft.com/office/officeart/2005/8/layout/target3"/>
    <dgm:cxn modelId="{C3FB5780-105E-43F5-B369-B9580AFDB8D1}" type="presParOf" srcId="{333A1088-737F-45CB-B68E-254E46348037}" destId="{5C0CF724-3222-4429-B09A-F154A62FD507}" srcOrd="9" destOrd="0" presId="urn:microsoft.com/office/officeart/2005/8/layout/target3"/>
    <dgm:cxn modelId="{2480490F-FDCB-473D-976B-9BCA46A8A31D}" type="presParOf" srcId="{333A1088-737F-45CB-B68E-254E46348037}" destId="{71A5FEA7-FE77-4220-960F-2AB7AE466FE5}" srcOrd="10" destOrd="0" presId="urn:microsoft.com/office/officeart/2005/8/layout/target3"/>
    <dgm:cxn modelId="{E3651772-3A12-4E05-90C8-902CC9F6F0CA}" type="presParOf" srcId="{333A1088-737F-45CB-B68E-254E46348037}" destId="{C8857ABF-5052-4733-A46C-0F8B764FF76F}" srcOrd="11" destOrd="0" presId="urn:microsoft.com/office/officeart/2005/8/layout/target3"/>
    <dgm:cxn modelId="{FA3D4543-88AC-4A79-AB01-1A6604D8D666}" type="presParOf" srcId="{333A1088-737F-45CB-B68E-254E46348037}" destId="{1839E65E-6E97-41D2-A171-98C033275D27}" srcOrd="12" destOrd="0" presId="urn:microsoft.com/office/officeart/2005/8/layout/target3"/>
    <dgm:cxn modelId="{F103401B-4C81-4A47-AF32-BB8733A6DAD3}" type="presParOf" srcId="{333A1088-737F-45CB-B68E-254E46348037}" destId="{914F10DC-A7FA-462B-9334-03354AC7EA9F}" srcOrd="13" destOrd="0" presId="urn:microsoft.com/office/officeart/2005/8/layout/target3"/>
    <dgm:cxn modelId="{AE609AA4-6371-4589-9F20-C0B87D55EFBD}" type="presParOf" srcId="{333A1088-737F-45CB-B68E-254E46348037}" destId="{5583D5C5-FAFF-4548-819C-80E289F73770}" srcOrd="14" destOrd="0" presId="urn:microsoft.com/office/officeart/2005/8/layout/target3"/>
    <dgm:cxn modelId="{56AB4010-A6BA-4329-8C79-1A688A82D581}" type="presParOf" srcId="{333A1088-737F-45CB-B68E-254E46348037}" destId="{AED2198E-93D5-4001-81B4-73124B309672}" srcOrd="15" destOrd="0" presId="urn:microsoft.com/office/officeart/2005/8/layout/target3"/>
    <dgm:cxn modelId="{2C160CB2-84D0-4FB1-B471-56BBDBDE404E}" type="presParOf" srcId="{333A1088-737F-45CB-B68E-254E46348037}" destId="{2BE915AB-18AA-4053-B92C-3BFC9ED204BB}" srcOrd="16" destOrd="0" presId="urn:microsoft.com/office/officeart/2005/8/layout/target3"/>
    <dgm:cxn modelId="{C4FF1A33-7863-41A4-A91D-25AA3BDF6705}" type="presParOf" srcId="{333A1088-737F-45CB-B68E-254E46348037}" destId="{BD3627E9-8FC8-4A2F-B3EA-FAE798EF81D8}" srcOrd="17" destOrd="0" presId="urn:microsoft.com/office/officeart/2005/8/layout/target3"/>
    <dgm:cxn modelId="{249AF612-30FA-4638-9747-3752E13CDC83}" type="presParOf" srcId="{333A1088-737F-45CB-B68E-254E46348037}" destId="{017154CD-D9A9-4968-AD11-1207A3C4C00A}" srcOrd="18" destOrd="0" presId="urn:microsoft.com/office/officeart/2005/8/layout/target3"/>
    <dgm:cxn modelId="{362484B1-DDBE-4D51-B9CA-E47032C1285B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3" cy="254771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7286" y="0"/>
          <a:ext cx="6791039" cy="25477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BENEŠOV</a:t>
          </a:r>
          <a:endParaRPr lang="cs-CZ" sz="2000" kern="1200" dirty="0"/>
        </a:p>
      </dsp:txBody>
      <dsp:txXfrm>
        <a:off x="1257286" y="0"/>
        <a:ext cx="6791039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6" y="407634"/>
          <a:ext cx="6791039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err="1" smtClean="0"/>
            <a:t>Mgr.Hana</a:t>
          </a:r>
          <a:r>
            <a:rPr lang="cs-CZ" sz="2000" kern="1200" dirty="0" smtClean="0"/>
            <a:t> </a:t>
          </a:r>
          <a:r>
            <a:rPr lang="cs-CZ" sz="2000" kern="1200" dirty="0" smtClean="0"/>
            <a:t>Halamová</a:t>
          </a:r>
          <a:endParaRPr lang="cs-CZ" sz="2000" kern="1200" dirty="0"/>
        </a:p>
      </dsp:txBody>
      <dsp:txXfrm>
        <a:off x="1273856" y="407634"/>
        <a:ext cx="6791039" cy="407634"/>
      </dsp:txXfrm>
    </dsp:sp>
    <dsp:sp modelId="{DA6A876D-6D25-492F-8BDC-9AE6A6CFB1FA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273856" y="815268"/>
          <a:ext cx="6791039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NÁZEV:VY_22_INOVACE_36_NJ7_</a:t>
          </a:r>
          <a:r>
            <a:rPr lang="de-DE" sz="2000" kern="1200" dirty="0" smtClean="0"/>
            <a:t>AZ </a:t>
          </a:r>
          <a:r>
            <a:rPr lang="de-DE" sz="2000" kern="1200" dirty="0" err="1" smtClean="0"/>
            <a:t>kviz</a:t>
          </a:r>
          <a:r>
            <a:rPr lang="de-DE" sz="2000" kern="1200" dirty="0" smtClean="0"/>
            <a:t> ,E.0-1, Teil  1</a:t>
          </a: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273856" y="815268"/>
        <a:ext cx="6791039" cy="407634"/>
      </dsp:txXfrm>
    </dsp:sp>
    <dsp:sp modelId="{71A5FEA7-FE77-4220-960F-2AB7AE466FE5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273856" y="1222902"/>
          <a:ext cx="6791039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</a:t>
          </a:r>
          <a:r>
            <a:rPr lang="cs-CZ" sz="2000" kern="1200" dirty="0" smtClean="0"/>
            <a:t>:  </a:t>
          </a:r>
          <a:r>
            <a:rPr lang="cs-CZ" sz="2000" kern="1200" dirty="0" err="1" smtClean="0"/>
            <a:t>Wiederholung</a:t>
          </a:r>
          <a:endParaRPr lang="cs-CZ" sz="2000" kern="1200" dirty="0"/>
        </a:p>
      </dsp:txBody>
      <dsp:txXfrm>
        <a:off x="1273856" y="1222902"/>
        <a:ext cx="6791039" cy="407634"/>
      </dsp:txXfrm>
    </dsp:sp>
    <dsp:sp modelId="{914F10DC-A7FA-462B-9334-03354AC7EA9F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273856" y="1630536"/>
          <a:ext cx="6791039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273856" y="1630536"/>
        <a:ext cx="6791039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1F9A1D-FB56-4823-9DD8-AF6FA2D649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A50289-357E-4573-94BA-6F2B8156D6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72615A-9F16-4AEA-84E0-48C1C2A0A0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76FCA1-8D7A-4F85-AD92-3BB070402E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2F2FF7-59C8-480E-9B3B-519FAB2CE1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5AD164-6C71-4C57-BA07-94232FC27B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F2AF9D-B663-45C7-8497-DC85C9128F9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33D2C9-996F-41C6-8955-28ACBE7300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C304F0-76C1-47C7-BEFB-345ABED8D7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631556-719E-4E0F-BF47-E5DC2EC9768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07F49D-83FC-4439-ABCB-2A1847CB19B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9430AA61-79E4-402E-A1C3-4949C2A1080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6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slide" Target="slide19.xml"/><Relationship Id="rId18" Type="http://schemas.openxmlformats.org/officeDocument/2006/relationships/slide" Target="slide24.xml"/><Relationship Id="rId3" Type="http://schemas.openxmlformats.org/officeDocument/2006/relationships/slide" Target="slide5.xml"/><Relationship Id="rId21" Type="http://schemas.openxmlformats.org/officeDocument/2006/relationships/slide" Target="slide21.xml"/><Relationship Id="rId7" Type="http://schemas.openxmlformats.org/officeDocument/2006/relationships/slide" Target="slide9.xml"/><Relationship Id="rId12" Type="http://schemas.openxmlformats.org/officeDocument/2006/relationships/slide" Target="slide11.xml"/><Relationship Id="rId17" Type="http://schemas.openxmlformats.org/officeDocument/2006/relationships/slide" Target="slide25.xml"/><Relationship Id="rId2" Type="http://schemas.openxmlformats.org/officeDocument/2006/relationships/slide" Target="slide17.xml"/><Relationship Id="rId16" Type="http://schemas.openxmlformats.org/officeDocument/2006/relationships/slide" Target="slide15.xml"/><Relationship Id="rId20" Type="http://schemas.openxmlformats.org/officeDocument/2006/relationships/slide" Target="slide22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0.xml"/><Relationship Id="rId11" Type="http://schemas.openxmlformats.org/officeDocument/2006/relationships/slide" Target="slide12.xml"/><Relationship Id="rId5" Type="http://schemas.openxmlformats.org/officeDocument/2006/relationships/slide" Target="slide6.xml"/><Relationship Id="rId15" Type="http://schemas.openxmlformats.org/officeDocument/2006/relationships/slide" Target="slide16.xml"/><Relationship Id="rId10" Type="http://schemas.openxmlformats.org/officeDocument/2006/relationships/slide" Target="slide13.xml"/><Relationship Id="rId19" Type="http://schemas.openxmlformats.org/officeDocument/2006/relationships/slide" Target="slide23.xml"/><Relationship Id="rId4" Type="http://schemas.openxmlformats.org/officeDocument/2006/relationships/slide" Target="slide7.xml"/><Relationship Id="rId9" Type="http://schemas.openxmlformats.org/officeDocument/2006/relationships/slide" Target="slide14.xml"/><Relationship Id="rId14" Type="http://schemas.openxmlformats.org/officeDocument/2006/relationships/slide" Target="slide18.xml"/><Relationship Id="rId22" Type="http://schemas.openxmlformats.org/officeDocument/2006/relationships/slide" Target="slide2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4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2764261219"/>
              </p:ext>
            </p:extLst>
          </p:nvPr>
        </p:nvGraphicFramePr>
        <p:xfrm>
          <a:off x="755576" y="908720"/>
          <a:ext cx="806489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99592" y="1124744"/>
            <a:ext cx="7884368" cy="59523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Materiál je určen pro výuku německého jazyka v 7.ročníku ZŠ.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Soutěžní formou opakujeme učivo obsažené v úvodu a v 1. lekci učebnice </a:t>
            </a:r>
            <a:r>
              <a:rPr lang="cs-CZ" sz="2800" dirty="0" err="1" smtClean="0">
                <a:solidFill>
                  <a:prstClr val="black"/>
                </a:solidFill>
                <a:latin typeface="Arial" charset="0"/>
              </a:rPr>
              <a:t>Deutsch</a:t>
            </a: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 </a:t>
            </a:r>
            <a:r>
              <a:rPr lang="cs-CZ" sz="2800" dirty="0" err="1" smtClean="0">
                <a:solidFill>
                  <a:prstClr val="black"/>
                </a:solidFill>
                <a:latin typeface="Arial" charset="0"/>
              </a:rPr>
              <a:t>mit</a:t>
            </a: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 Max, díl 1.</a:t>
            </a:r>
          </a:p>
          <a:p>
            <a:pPr lvl="0"/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             - dny v týdnu</a:t>
            </a:r>
          </a:p>
          <a:p>
            <a:pPr lvl="0"/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             - čísla a telefonní čísla</a:t>
            </a:r>
          </a:p>
          <a:p>
            <a:pPr lvl="0"/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             - barvy</a:t>
            </a:r>
          </a:p>
          <a:p>
            <a:pPr lvl="0"/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             - W-otázky / typ zjišťovací i doplňovací</a:t>
            </a:r>
          </a:p>
          <a:p>
            <a:pPr lvl="0"/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             - názvy zemí</a:t>
            </a:r>
          </a:p>
          <a:p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39752" y="548680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latin typeface="Calibri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Calibri"/>
              </a:rPr>
            </a:br>
            <a:endParaRPr lang="de-DE" dirty="0">
              <a:solidFill>
                <a:prstClr val="black"/>
              </a:solidFill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285875"/>
            <a:ext cx="7918648" cy="2314575"/>
          </a:xfrm>
        </p:spPr>
        <p:txBody>
          <a:bodyPr/>
          <a:lstStyle/>
          <a:p>
            <a:pPr eaLnBrk="1" hangingPunct="1"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AZ KVÍZ</a:t>
            </a:r>
            <a:br>
              <a:rPr lang="cs-CZ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cs-CZ" sz="5400" dirty="0" err="1" smtClean="0">
                <a:solidFill>
                  <a:schemeClr val="accent2">
                    <a:lumMod val="75000"/>
                  </a:schemeClr>
                </a:solidFill>
              </a:rPr>
              <a:t>Wiederholung</a:t>
            </a:r>
            <a:r>
              <a:rPr lang="cs-CZ" sz="5400" dirty="0" smtClean="0">
                <a:solidFill>
                  <a:schemeClr val="accent2">
                    <a:lumMod val="75000"/>
                  </a:schemeClr>
                </a:solidFill>
              </a:rPr>
              <a:t>- E.0-1</a:t>
            </a:r>
            <a:br>
              <a:rPr lang="cs-CZ" sz="5400" dirty="0" smtClean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sz="5400" dirty="0" err="1" smtClean="0">
                <a:solidFill>
                  <a:schemeClr val="accent2">
                    <a:lumMod val="75000"/>
                  </a:schemeClr>
                </a:solidFill>
              </a:rPr>
              <a:t>Teil</a:t>
            </a:r>
            <a:r>
              <a:rPr lang="cs-CZ" sz="5400" dirty="0" smtClean="0">
                <a:solidFill>
                  <a:schemeClr val="accent2">
                    <a:lumMod val="75000"/>
                  </a:schemeClr>
                </a:solidFill>
              </a:rPr>
              <a:t> 1</a:t>
            </a:r>
            <a:endParaRPr lang="cs-CZ" sz="5400" b="1" dirty="0" smtClean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3075" name="AutoShape 5">
            <a:hlinkClick r:id="" action="ppaction://hlinkshowjump?jump=nextslide" highlightClick="1"/>
          </p:cNvPr>
          <p:cNvSpPr>
            <a:spLocks noChangeArrowheads="1"/>
          </p:cNvSpPr>
          <p:nvPr/>
        </p:nvSpPr>
        <p:spPr bwMode="auto">
          <a:xfrm>
            <a:off x="2555875" y="3933825"/>
            <a:ext cx="1800225" cy="936625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/>
              <a:t>Hra</a:t>
            </a:r>
          </a:p>
        </p:txBody>
      </p:sp>
      <p:sp>
        <p:nvSpPr>
          <p:cNvPr id="3076" name="AutoShape 6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727575" y="3933825"/>
            <a:ext cx="1800225" cy="936625"/>
          </a:xfrm>
          <a:prstGeom prst="actionButtonBlank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s-CZ" dirty="0" smtClean="0"/>
              <a:t>Pravidla hry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8" name="AutoShape 16">
            <a:hlinkClick r:id="rId2" action="ppaction://hlinksldjump"/>
          </p:cNvPr>
          <p:cNvSpPr>
            <a:spLocks noChangeArrowheads="1"/>
          </p:cNvSpPr>
          <p:nvPr/>
        </p:nvSpPr>
        <p:spPr bwMode="auto">
          <a:xfrm rot="5400000">
            <a:off x="3708400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13</a:t>
            </a:r>
          </a:p>
        </p:txBody>
      </p:sp>
      <p:sp>
        <p:nvSpPr>
          <p:cNvPr id="3155" name="AutoShape 83"/>
          <p:cNvSpPr>
            <a:spLocks noChangeArrowheads="1"/>
          </p:cNvSpPr>
          <p:nvPr/>
        </p:nvSpPr>
        <p:spPr bwMode="auto">
          <a:xfrm rot="5400000">
            <a:off x="3708400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13</a:t>
            </a:r>
          </a:p>
        </p:txBody>
      </p:sp>
      <p:sp>
        <p:nvSpPr>
          <p:cNvPr id="3183" name="AutoShape 111"/>
          <p:cNvSpPr>
            <a:spLocks noChangeArrowheads="1"/>
          </p:cNvSpPr>
          <p:nvPr/>
        </p:nvSpPr>
        <p:spPr bwMode="auto">
          <a:xfrm rot="5400000">
            <a:off x="3708400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13</a:t>
            </a:r>
          </a:p>
        </p:txBody>
      </p:sp>
      <p:sp>
        <p:nvSpPr>
          <p:cNvPr id="3211" name="AutoShape 139"/>
          <p:cNvSpPr>
            <a:spLocks noChangeArrowheads="1"/>
          </p:cNvSpPr>
          <p:nvPr/>
        </p:nvSpPr>
        <p:spPr bwMode="auto">
          <a:xfrm rot="5400000">
            <a:off x="3708400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13</a:t>
            </a:r>
          </a:p>
        </p:txBody>
      </p:sp>
      <p:sp>
        <p:nvSpPr>
          <p:cNvPr id="3076" name="AutoShape 4">
            <a:hlinkClick r:id="rId3" action="ppaction://hlinksldjump"/>
          </p:cNvPr>
          <p:cNvSpPr>
            <a:spLocks noChangeArrowheads="1"/>
          </p:cNvSpPr>
          <p:nvPr/>
        </p:nvSpPr>
        <p:spPr bwMode="auto">
          <a:xfrm rot="5400000">
            <a:off x="3708400" y="1889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</a:t>
            </a:r>
          </a:p>
        </p:txBody>
      </p:sp>
      <p:sp>
        <p:nvSpPr>
          <p:cNvPr id="3077" name="AutoShape 5">
            <a:hlinkClick r:id="rId4" action="ppaction://hlinksldjump"/>
          </p:cNvPr>
          <p:cNvSpPr>
            <a:spLocks noChangeArrowheads="1"/>
          </p:cNvSpPr>
          <p:nvPr/>
        </p:nvSpPr>
        <p:spPr bwMode="auto">
          <a:xfrm rot="5400000">
            <a:off x="4284663" y="10525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3</a:t>
            </a:r>
          </a:p>
        </p:txBody>
      </p:sp>
      <p:sp>
        <p:nvSpPr>
          <p:cNvPr id="3078" name="AutoShape 6">
            <a:hlinkClick r:id="rId5" action="ppaction://hlinksldjump"/>
          </p:cNvPr>
          <p:cNvSpPr>
            <a:spLocks noChangeArrowheads="1"/>
          </p:cNvSpPr>
          <p:nvPr/>
        </p:nvSpPr>
        <p:spPr bwMode="auto">
          <a:xfrm rot="5400000">
            <a:off x="3132138" y="10525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</a:t>
            </a:r>
          </a:p>
        </p:txBody>
      </p:sp>
      <p:sp>
        <p:nvSpPr>
          <p:cNvPr id="3079" name="AutoShape 7">
            <a:hlinkClick r:id="rId6" action="ppaction://hlinksldjump"/>
          </p:cNvPr>
          <p:cNvSpPr>
            <a:spLocks noChangeArrowheads="1"/>
          </p:cNvSpPr>
          <p:nvPr/>
        </p:nvSpPr>
        <p:spPr bwMode="auto">
          <a:xfrm rot="5400000">
            <a:off x="4859338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6</a:t>
            </a:r>
          </a:p>
        </p:txBody>
      </p:sp>
      <p:sp>
        <p:nvSpPr>
          <p:cNvPr id="3080" name="AutoShape 8">
            <a:hlinkClick r:id="rId7" action="ppaction://hlinksldjump"/>
          </p:cNvPr>
          <p:cNvSpPr>
            <a:spLocks noChangeArrowheads="1"/>
          </p:cNvSpPr>
          <p:nvPr/>
        </p:nvSpPr>
        <p:spPr bwMode="auto">
          <a:xfrm rot="5400000">
            <a:off x="3708400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5</a:t>
            </a:r>
          </a:p>
        </p:txBody>
      </p:sp>
      <p:sp>
        <p:nvSpPr>
          <p:cNvPr id="3081" name="AutoShape 9">
            <a:hlinkClick r:id="rId8" action="ppaction://hlinksldjump"/>
          </p:cNvPr>
          <p:cNvSpPr>
            <a:spLocks noChangeArrowheads="1"/>
          </p:cNvSpPr>
          <p:nvPr/>
        </p:nvSpPr>
        <p:spPr bwMode="auto">
          <a:xfrm rot="5400000">
            <a:off x="2555875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4</a:t>
            </a:r>
          </a:p>
        </p:txBody>
      </p:sp>
      <p:sp>
        <p:nvSpPr>
          <p:cNvPr id="3082" name="AutoShape 10">
            <a:hlinkClick r:id="rId9" action="ppaction://hlinksldjump"/>
          </p:cNvPr>
          <p:cNvSpPr>
            <a:spLocks noChangeArrowheads="1"/>
          </p:cNvSpPr>
          <p:nvPr/>
        </p:nvSpPr>
        <p:spPr bwMode="auto">
          <a:xfrm rot="5400000">
            <a:off x="5435600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10</a:t>
            </a:r>
          </a:p>
        </p:txBody>
      </p:sp>
      <p:sp>
        <p:nvSpPr>
          <p:cNvPr id="3083" name="AutoShape 11">
            <a:hlinkClick r:id="rId10" action="ppaction://hlinksldjump"/>
          </p:cNvPr>
          <p:cNvSpPr>
            <a:spLocks noChangeArrowheads="1"/>
          </p:cNvSpPr>
          <p:nvPr/>
        </p:nvSpPr>
        <p:spPr bwMode="auto">
          <a:xfrm rot="5400000">
            <a:off x="4284663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9</a:t>
            </a:r>
          </a:p>
        </p:txBody>
      </p:sp>
      <p:sp>
        <p:nvSpPr>
          <p:cNvPr id="3084" name="AutoShape 12">
            <a:hlinkClick r:id="rId11" action="ppaction://hlinksldjump"/>
          </p:cNvPr>
          <p:cNvSpPr>
            <a:spLocks noChangeArrowheads="1"/>
          </p:cNvSpPr>
          <p:nvPr/>
        </p:nvSpPr>
        <p:spPr bwMode="auto">
          <a:xfrm rot="5400000">
            <a:off x="3132138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8</a:t>
            </a:r>
          </a:p>
        </p:txBody>
      </p:sp>
      <p:sp>
        <p:nvSpPr>
          <p:cNvPr id="3085" name="AutoShape 13">
            <a:hlinkClick r:id="rId12" action="ppaction://hlinksldjump"/>
          </p:cNvPr>
          <p:cNvSpPr>
            <a:spLocks noChangeArrowheads="1"/>
          </p:cNvSpPr>
          <p:nvPr/>
        </p:nvSpPr>
        <p:spPr bwMode="auto">
          <a:xfrm rot="5400000">
            <a:off x="1979613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7</a:t>
            </a:r>
          </a:p>
        </p:txBody>
      </p:sp>
      <p:sp>
        <p:nvSpPr>
          <p:cNvPr id="3086" name="AutoShape 14">
            <a:hlinkClick r:id="rId13" action="ppaction://hlinksldjump"/>
          </p:cNvPr>
          <p:cNvSpPr>
            <a:spLocks noChangeArrowheads="1"/>
          </p:cNvSpPr>
          <p:nvPr/>
        </p:nvSpPr>
        <p:spPr bwMode="auto">
          <a:xfrm rot="5400000">
            <a:off x="6011863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15</a:t>
            </a:r>
          </a:p>
        </p:txBody>
      </p:sp>
      <p:sp>
        <p:nvSpPr>
          <p:cNvPr id="3087" name="AutoShape 15">
            <a:hlinkClick r:id="rId14" action="ppaction://hlinksldjump"/>
          </p:cNvPr>
          <p:cNvSpPr>
            <a:spLocks noChangeArrowheads="1"/>
          </p:cNvSpPr>
          <p:nvPr/>
        </p:nvSpPr>
        <p:spPr bwMode="auto">
          <a:xfrm rot="5400000">
            <a:off x="4859338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14</a:t>
            </a:r>
          </a:p>
        </p:txBody>
      </p:sp>
      <p:sp>
        <p:nvSpPr>
          <p:cNvPr id="3089" name="AutoShape 17">
            <a:hlinkClick r:id="rId15" action="ppaction://hlinksldjump"/>
          </p:cNvPr>
          <p:cNvSpPr>
            <a:spLocks noChangeArrowheads="1"/>
          </p:cNvSpPr>
          <p:nvPr/>
        </p:nvSpPr>
        <p:spPr bwMode="auto">
          <a:xfrm rot="5400000">
            <a:off x="2555875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12</a:t>
            </a:r>
          </a:p>
        </p:txBody>
      </p:sp>
      <p:sp>
        <p:nvSpPr>
          <p:cNvPr id="3090" name="AutoShape 18">
            <a:hlinkClick r:id="rId16" action="ppaction://hlinksldjump"/>
          </p:cNvPr>
          <p:cNvSpPr>
            <a:spLocks noChangeArrowheads="1"/>
          </p:cNvSpPr>
          <p:nvPr/>
        </p:nvSpPr>
        <p:spPr bwMode="auto">
          <a:xfrm rot="5400000">
            <a:off x="1403350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11</a:t>
            </a:r>
          </a:p>
        </p:txBody>
      </p:sp>
      <p:sp>
        <p:nvSpPr>
          <p:cNvPr id="3091" name="AutoShape 19">
            <a:hlinkClick r:id="rId17" action="ppaction://hlinksldjump"/>
          </p:cNvPr>
          <p:cNvSpPr>
            <a:spLocks noChangeArrowheads="1"/>
          </p:cNvSpPr>
          <p:nvPr/>
        </p:nvSpPr>
        <p:spPr bwMode="auto">
          <a:xfrm rot="5400000">
            <a:off x="6588125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21</a:t>
            </a:r>
          </a:p>
        </p:txBody>
      </p:sp>
      <p:sp>
        <p:nvSpPr>
          <p:cNvPr id="3092" name="AutoShape 20">
            <a:hlinkClick r:id="rId18" action="ppaction://hlinksldjump"/>
          </p:cNvPr>
          <p:cNvSpPr>
            <a:spLocks noChangeArrowheads="1"/>
          </p:cNvSpPr>
          <p:nvPr/>
        </p:nvSpPr>
        <p:spPr bwMode="auto">
          <a:xfrm rot="5400000">
            <a:off x="5435600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20</a:t>
            </a:r>
          </a:p>
        </p:txBody>
      </p:sp>
      <p:sp>
        <p:nvSpPr>
          <p:cNvPr id="3093" name="AutoShape 21">
            <a:hlinkClick r:id="rId19" action="ppaction://hlinksldjump"/>
          </p:cNvPr>
          <p:cNvSpPr>
            <a:spLocks noChangeArrowheads="1"/>
          </p:cNvSpPr>
          <p:nvPr/>
        </p:nvSpPr>
        <p:spPr bwMode="auto">
          <a:xfrm rot="5400000">
            <a:off x="4284663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19</a:t>
            </a:r>
          </a:p>
        </p:txBody>
      </p:sp>
      <p:sp>
        <p:nvSpPr>
          <p:cNvPr id="3094" name="AutoShape 22">
            <a:hlinkClick r:id="rId20" action="ppaction://hlinksldjump"/>
          </p:cNvPr>
          <p:cNvSpPr>
            <a:spLocks noChangeArrowheads="1"/>
          </p:cNvSpPr>
          <p:nvPr/>
        </p:nvSpPr>
        <p:spPr bwMode="auto">
          <a:xfrm rot="5400000">
            <a:off x="3132138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18</a:t>
            </a:r>
          </a:p>
        </p:txBody>
      </p:sp>
      <p:sp>
        <p:nvSpPr>
          <p:cNvPr id="3095" name="AutoShape 23">
            <a:hlinkClick r:id="rId21" action="ppaction://hlinksldjump"/>
          </p:cNvPr>
          <p:cNvSpPr>
            <a:spLocks noChangeArrowheads="1"/>
          </p:cNvSpPr>
          <p:nvPr/>
        </p:nvSpPr>
        <p:spPr bwMode="auto">
          <a:xfrm rot="5400000">
            <a:off x="1979613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17</a:t>
            </a:r>
          </a:p>
        </p:txBody>
      </p:sp>
      <p:sp>
        <p:nvSpPr>
          <p:cNvPr id="3096" name="AutoShape 24">
            <a:hlinkClick r:id="rId22" action="ppaction://hlinksldjump"/>
          </p:cNvPr>
          <p:cNvSpPr>
            <a:spLocks noChangeArrowheads="1"/>
          </p:cNvSpPr>
          <p:nvPr/>
        </p:nvSpPr>
        <p:spPr bwMode="auto">
          <a:xfrm rot="5400000">
            <a:off x="827088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16</a:t>
            </a:r>
          </a:p>
        </p:txBody>
      </p:sp>
      <p:sp>
        <p:nvSpPr>
          <p:cNvPr id="3143" name="AutoShape 71"/>
          <p:cNvSpPr>
            <a:spLocks noChangeArrowheads="1"/>
          </p:cNvSpPr>
          <p:nvPr/>
        </p:nvSpPr>
        <p:spPr bwMode="auto">
          <a:xfrm rot="5400000">
            <a:off x="3708400" y="1889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</a:t>
            </a:r>
          </a:p>
        </p:txBody>
      </p:sp>
      <p:sp>
        <p:nvSpPr>
          <p:cNvPr id="3144" name="AutoShape 72"/>
          <p:cNvSpPr>
            <a:spLocks noChangeArrowheads="1"/>
          </p:cNvSpPr>
          <p:nvPr/>
        </p:nvSpPr>
        <p:spPr bwMode="auto">
          <a:xfrm rot="5400000">
            <a:off x="3132138" y="10525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</a:t>
            </a:r>
          </a:p>
        </p:txBody>
      </p:sp>
      <p:sp>
        <p:nvSpPr>
          <p:cNvPr id="3145" name="AutoShape 73"/>
          <p:cNvSpPr>
            <a:spLocks noChangeArrowheads="1"/>
          </p:cNvSpPr>
          <p:nvPr/>
        </p:nvSpPr>
        <p:spPr bwMode="auto">
          <a:xfrm rot="5400000">
            <a:off x="4284663" y="10525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3</a:t>
            </a:r>
          </a:p>
        </p:txBody>
      </p:sp>
      <p:sp>
        <p:nvSpPr>
          <p:cNvPr id="3146" name="AutoShape 74"/>
          <p:cNvSpPr>
            <a:spLocks noChangeArrowheads="1"/>
          </p:cNvSpPr>
          <p:nvPr/>
        </p:nvSpPr>
        <p:spPr bwMode="auto">
          <a:xfrm rot="5400000">
            <a:off x="4859338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6</a:t>
            </a:r>
          </a:p>
        </p:txBody>
      </p:sp>
      <p:sp>
        <p:nvSpPr>
          <p:cNvPr id="3147" name="AutoShape 75"/>
          <p:cNvSpPr>
            <a:spLocks noChangeArrowheads="1"/>
          </p:cNvSpPr>
          <p:nvPr/>
        </p:nvSpPr>
        <p:spPr bwMode="auto">
          <a:xfrm rot="5400000">
            <a:off x="3708400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5</a:t>
            </a:r>
          </a:p>
        </p:txBody>
      </p:sp>
      <p:sp>
        <p:nvSpPr>
          <p:cNvPr id="3148" name="AutoShape 76"/>
          <p:cNvSpPr>
            <a:spLocks noChangeArrowheads="1"/>
          </p:cNvSpPr>
          <p:nvPr/>
        </p:nvSpPr>
        <p:spPr bwMode="auto">
          <a:xfrm rot="5400000">
            <a:off x="2555875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4</a:t>
            </a:r>
          </a:p>
        </p:txBody>
      </p:sp>
      <p:sp>
        <p:nvSpPr>
          <p:cNvPr id="3149" name="AutoShape 77"/>
          <p:cNvSpPr>
            <a:spLocks noChangeArrowheads="1"/>
          </p:cNvSpPr>
          <p:nvPr/>
        </p:nvSpPr>
        <p:spPr bwMode="auto">
          <a:xfrm rot="5400000">
            <a:off x="5435600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10</a:t>
            </a:r>
          </a:p>
        </p:txBody>
      </p:sp>
      <p:sp>
        <p:nvSpPr>
          <p:cNvPr id="3150" name="AutoShape 78"/>
          <p:cNvSpPr>
            <a:spLocks noChangeArrowheads="1"/>
          </p:cNvSpPr>
          <p:nvPr/>
        </p:nvSpPr>
        <p:spPr bwMode="auto">
          <a:xfrm rot="5400000">
            <a:off x="4284663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9</a:t>
            </a:r>
          </a:p>
        </p:txBody>
      </p:sp>
      <p:sp>
        <p:nvSpPr>
          <p:cNvPr id="3151" name="AutoShape 79"/>
          <p:cNvSpPr>
            <a:spLocks noChangeArrowheads="1"/>
          </p:cNvSpPr>
          <p:nvPr/>
        </p:nvSpPr>
        <p:spPr bwMode="auto">
          <a:xfrm rot="5400000">
            <a:off x="3132138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8</a:t>
            </a:r>
          </a:p>
        </p:txBody>
      </p:sp>
      <p:sp>
        <p:nvSpPr>
          <p:cNvPr id="3152" name="AutoShape 80"/>
          <p:cNvSpPr>
            <a:spLocks noChangeArrowheads="1"/>
          </p:cNvSpPr>
          <p:nvPr/>
        </p:nvSpPr>
        <p:spPr bwMode="auto">
          <a:xfrm rot="5400000">
            <a:off x="1979613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7</a:t>
            </a:r>
          </a:p>
        </p:txBody>
      </p:sp>
      <p:sp>
        <p:nvSpPr>
          <p:cNvPr id="3153" name="AutoShape 81"/>
          <p:cNvSpPr>
            <a:spLocks noChangeArrowheads="1"/>
          </p:cNvSpPr>
          <p:nvPr/>
        </p:nvSpPr>
        <p:spPr bwMode="auto">
          <a:xfrm rot="5400000">
            <a:off x="6011863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15</a:t>
            </a:r>
          </a:p>
        </p:txBody>
      </p:sp>
      <p:sp>
        <p:nvSpPr>
          <p:cNvPr id="3154" name="AutoShape 82"/>
          <p:cNvSpPr>
            <a:spLocks noChangeArrowheads="1"/>
          </p:cNvSpPr>
          <p:nvPr/>
        </p:nvSpPr>
        <p:spPr bwMode="auto">
          <a:xfrm rot="5400000">
            <a:off x="4859338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14</a:t>
            </a:r>
          </a:p>
        </p:txBody>
      </p:sp>
      <p:sp>
        <p:nvSpPr>
          <p:cNvPr id="3156" name="AutoShape 84"/>
          <p:cNvSpPr>
            <a:spLocks noChangeArrowheads="1"/>
          </p:cNvSpPr>
          <p:nvPr/>
        </p:nvSpPr>
        <p:spPr bwMode="auto">
          <a:xfrm rot="5400000">
            <a:off x="2555875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12</a:t>
            </a:r>
          </a:p>
        </p:txBody>
      </p:sp>
      <p:sp>
        <p:nvSpPr>
          <p:cNvPr id="3157" name="AutoShape 85"/>
          <p:cNvSpPr>
            <a:spLocks noChangeArrowheads="1"/>
          </p:cNvSpPr>
          <p:nvPr/>
        </p:nvSpPr>
        <p:spPr bwMode="auto">
          <a:xfrm rot="5400000">
            <a:off x="1403350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11</a:t>
            </a:r>
          </a:p>
        </p:txBody>
      </p:sp>
      <p:sp>
        <p:nvSpPr>
          <p:cNvPr id="3158" name="AutoShape 86"/>
          <p:cNvSpPr>
            <a:spLocks noChangeArrowheads="1"/>
          </p:cNvSpPr>
          <p:nvPr/>
        </p:nvSpPr>
        <p:spPr bwMode="auto">
          <a:xfrm rot="5400000">
            <a:off x="6588125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21</a:t>
            </a:r>
          </a:p>
        </p:txBody>
      </p:sp>
      <p:sp>
        <p:nvSpPr>
          <p:cNvPr id="3159" name="AutoShape 87"/>
          <p:cNvSpPr>
            <a:spLocks noChangeArrowheads="1"/>
          </p:cNvSpPr>
          <p:nvPr/>
        </p:nvSpPr>
        <p:spPr bwMode="auto">
          <a:xfrm rot="5400000">
            <a:off x="5435600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20</a:t>
            </a:r>
          </a:p>
        </p:txBody>
      </p:sp>
      <p:sp>
        <p:nvSpPr>
          <p:cNvPr id="3160" name="AutoShape 88"/>
          <p:cNvSpPr>
            <a:spLocks noChangeArrowheads="1"/>
          </p:cNvSpPr>
          <p:nvPr/>
        </p:nvSpPr>
        <p:spPr bwMode="auto">
          <a:xfrm rot="5400000">
            <a:off x="4284663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19</a:t>
            </a:r>
          </a:p>
        </p:txBody>
      </p:sp>
      <p:sp>
        <p:nvSpPr>
          <p:cNvPr id="3161" name="AutoShape 89"/>
          <p:cNvSpPr>
            <a:spLocks noChangeArrowheads="1"/>
          </p:cNvSpPr>
          <p:nvPr/>
        </p:nvSpPr>
        <p:spPr bwMode="auto">
          <a:xfrm rot="5400000">
            <a:off x="3132138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18</a:t>
            </a:r>
          </a:p>
        </p:txBody>
      </p:sp>
      <p:sp>
        <p:nvSpPr>
          <p:cNvPr id="3162" name="AutoShape 90"/>
          <p:cNvSpPr>
            <a:spLocks noChangeArrowheads="1"/>
          </p:cNvSpPr>
          <p:nvPr/>
        </p:nvSpPr>
        <p:spPr bwMode="auto">
          <a:xfrm rot="5400000">
            <a:off x="1979613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17</a:t>
            </a:r>
          </a:p>
        </p:txBody>
      </p:sp>
      <p:sp>
        <p:nvSpPr>
          <p:cNvPr id="3163" name="AutoShape 91"/>
          <p:cNvSpPr>
            <a:spLocks noChangeArrowheads="1"/>
          </p:cNvSpPr>
          <p:nvPr/>
        </p:nvSpPr>
        <p:spPr bwMode="auto">
          <a:xfrm rot="5400000">
            <a:off x="827088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chemeClr val="bg2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16</a:t>
            </a:r>
          </a:p>
        </p:txBody>
      </p:sp>
      <p:sp>
        <p:nvSpPr>
          <p:cNvPr id="3171" name="AutoShape 99"/>
          <p:cNvSpPr>
            <a:spLocks noChangeArrowheads="1"/>
          </p:cNvSpPr>
          <p:nvPr/>
        </p:nvSpPr>
        <p:spPr bwMode="auto">
          <a:xfrm rot="5400000">
            <a:off x="3708400" y="1889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</a:t>
            </a:r>
          </a:p>
        </p:txBody>
      </p:sp>
      <p:sp>
        <p:nvSpPr>
          <p:cNvPr id="3172" name="AutoShape 100"/>
          <p:cNvSpPr>
            <a:spLocks noChangeArrowheads="1"/>
          </p:cNvSpPr>
          <p:nvPr/>
        </p:nvSpPr>
        <p:spPr bwMode="auto">
          <a:xfrm rot="5400000">
            <a:off x="3132138" y="10525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</a:t>
            </a:r>
          </a:p>
        </p:txBody>
      </p:sp>
      <p:sp>
        <p:nvSpPr>
          <p:cNvPr id="3173" name="AutoShape 101"/>
          <p:cNvSpPr>
            <a:spLocks noChangeArrowheads="1"/>
          </p:cNvSpPr>
          <p:nvPr/>
        </p:nvSpPr>
        <p:spPr bwMode="auto">
          <a:xfrm rot="5400000">
            <a:off x="4284663" y="10525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3</a:t>
            </a:r>
          </a:p>
        </p:txBody>
      </p:sp>
      <p:sp>
        <p:nvSpPr>
          <p:cNvPr id="3174" name="AutoShape 102"/>
          <p:cNvSpPr>
            <a:spLocks noChangeArrowheads="1"/>
          </p:cNvSpPr>
          <p:nvPr/>
        </p:nvSpPr>
        <p:spPr bwMode="auto">
          <a:xfrm rot="5400000">
            <a:off x="2555875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4</a:t>
            </a:r>
          </a:p>
        </p:txBody>
      </p:sp>
      <p:sp>
        <p:nvSpPr>
          <p:cNvPr id="3175" name="AutoShape 103"/>
          <p:cNvSpPr>
            <a:spLocks noChangeArrowheads="1"/>
          </p:cNvSpPr>
          <p:nvPr/>
        </p:nvSpPr>
        <p:spPr bwMode="auto">
          <a:xfrm rot="5400000">
            <a:off x="3708400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5</a:t>
            </a:r>
          </a:p>
        </p:txBody>
      </p:sp>
      <p:sp>
        <p:nvSpPr>
          <p:cNvPr id="3176" name="AutoShape 104"/>
          <p:cNvSpPr>
            <a:spLocks noChangeArrowheads="1"/>
          </p:cNvSpPr>
          <p:nvPr/>
        </p:nvSpPr>
        <p:spPr bwMode="auto">
          <a:xfrm rot="5400000">
            <a:off x="4859338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6</a:t>
            </a:r>
          </a:p>
        </p:txBody>
      </p:sp>
      <p:sp>
        <p:nvSpPr>
          <p:cNvPr id="3177" name="AutoShape 105"/>
          <p:cNvSpPr>
            <a:spLocks noChangeArrowheads="1"/>
          </p:cNvSpPr>
          <p:nvPr/>
        </p:nvSpPr>
        <p:spPr bwMode="auto">
          <a:xfrm rot="5400000">
            <a:off x="1979613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7</a:t>
            </a:r>
          </a:p>
        </p:txBody>
      </p:sp>
      <p:sp>
        <p:nvSpPr>
          <p:cNvPr id="3178" name="AutoShape 106"/>
          <p:cNvSpPr>
            <a:spLocks noChangeArrowheads="1"/>
          </p:cNvSpPr>
          <p:nvPr/>
        </p:nvSpPr>
        <p:spPr bwMode="auto">
          <a:xfrm rot="5400000">
            <a:off x="3132138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8</a:t>
            </a:r>
          </a:p>
        </p:txBody>
      </p:sp>
      <p:sp>
        <p:nvSpPr>
          <p:cNvPr id="3179" name="AutoShape 107"/>
          <p:cNvSpPr>
            <a:spLocks noChangeArrowheads="1"/>
          </p:cNvSpPr>
          <p:nvPr/>
        </p:nvSpPr>
        <p:spPr bwMode="auto">
          <a:xfrm rot="5400000">
            <a:off x="4284663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9</a:t>
            </a:r>
          </a:p>
        </p:txBody>
      </p:sp>
      <p:sp>
        <p:nvSpPr>
          <p:cNvPr id="3180" name="AutoShape 108"/>
          <p:cNvSpPr>
            <a:spLocks noChangeArrowheads="1"/>
          </p:cNvSpPr>
          <p:nvPr/>
        </p:nvSpPr>
        <p:spPr bwMode="auto">
          <a:xfrm rot="5400000">
            <a:off x="5435600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10</a:t>
            </a:r>
          </a:p>
        </p:txBody>
      </p:sp>
      <p:sp>
        <p:nvSpPr>
          <p:cNvPr id="3181" name="AutoShape 109"/>
          <p:cNvSpPr>
            <a:spLocks noChangeArrowheads="1"/>
          </p:cNvSpPr>
          <p:nvPr/>
        </p:nvSpPr>
        <p:spPr bwMode="auto">
          <a:xfrm rot="5400000">
            <a:off x="1403350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11</a:t>
            </a:r>
          </a:p>
        </p:txBody>
      </p:sp>
      <p:sp>
        <p:nvSpPr>
          <p:cNvPr id="3182" name="AutoShape 110"/>
          <p:cNvSpPr>
            <a:spLocks noChangeArrowheads="1"/>
          </p:cNvSpPr>
          <p:nvPr/>
        </p:nvSpPr>
        <p:spPr bwMode="auto">
          <a:xfrm rot="5400000">
            <a:off x="2555875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12</a:t>
            </a:r>
          </a:p>
        </p:txBody>
      </p:sp>
      <p:sp>
        <p:nvSpPr>
          <p:cNvPr id="3184" name="AutoShape 112"/>
          <p:cNvSpPr>
            <a:spLocks noChangeArrowheads="1"/>
          </p:cNvSpPr>
          <p:nvPr/>
        </p:nvSpPr>
        <p:spPr bwMode="auto">
          <a:xfrm rot="5400000">
            <a:off x="4859338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14</a:t>
            </a:r>
          </a:p>
        </p:txBody>
      </p:sp>
      <p:sp>
        <p:nvSpPr>
          <p:cNvPr id="3185" name="AutoShape 113"/>
          <p:cNvSpPr>
            <a:spLocks noChangeArrowheads="1"/>
          </p:cNvSpPr>
          <p:nvPr/>
        </p:nvSpPr>
        <p:spPr bwMode="auto">
          <a:xfrm rot="5400000">
            <a:off x="6011863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15</a:t>
            </a:r>
          </a:p>
        </p:txBody>
      </p:sp>
      <p:sp>
        <p:nvSpPr>
          <p:cNvPr id="3186" name="AutoShape 114"/>
          <p:cNvSpPr>
            <a:spLocks noChangeArrowheads="1"/>
          </p:cNvSpPr>
          <p:nvPr/>
        </p:nvSpPr>
        <p:spPr bwMode="auto">
          <a:xfrm rot="5400000">
            <a:off x="827088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16</a:t>
            </a:r>
          </a:p>
        </p:txBody>
      </p:sp>
      <p:sp>
        <p:nvSpPr>
          <p:cNvPr id="3187" name="AutoShape 115"/>
          <p:cNvSpPr>
            <a:spLocks noChangeArrowheads="1"/>
          </p:cNvSpPr>
          <p:nvPr/>
        </p:nvSpPr>
        <p:spPr bwMode="auto">
          <a:xfrm rot="5400000">
            <a:off x="1979613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17</a:t>
            </a:r>
          </a:p>
        </p:txBody>
      </p:sp>
      <p:sp>
        <p:nvSpPr>
          <p:cNvPr id="3188" name="AutoShape 116"/>
          <p:cNvSpPr>
            <a:spLocks noChangeArrowheads="1"/>
          </p:cNvSpPr>
          <p:nvPr/>
        </p:nvSpPr>
        <p:spPr bwMode="auto">
          <a:xfrm rot="5400000">
            <a:off x="3132138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18</a:t>
            </a:r>
          </a:p>
        </p:txBody>
      </p:sp>
      <p:sp>
        <p:nvSpPr>
          <p:cNvPr id="3189" name="AutoShape 117"/>
          <p:cNvSpPr>
            <a:spLocks noChangeArrowheads="1"/>
          </p:cNvSpPr>
          <p:nvPr/>
        </p:nvSpPr>
        <p:spPr bwMode="auto">
          <a:xfrm rot="5400000">
            <a:off x="4284663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19</a:t>
            </a:r>
          </a:p>
        </p:txBody>
      </p:sp>
      <p:sp>
        <p:nvSpPr>
          <p:cNvPr id="3190" name="AutoShape 118"/>
          <p:cNvSpPr>
            <a:spLocks noChangeArrowheads="1"/>
          </p:cNvSpPr>
          <p:nvPr/>
        </p:nvSpPr>
        <p:spPr bwMode="auto">
          <a:xfrm rot="5400000">
            <a:off x="5435600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20</a:t>
            </a:r>
          </a:p>
        </p:txBody>
      </p:sp>
      <p:sp>
        <p:nvSpPr>
          <p:cNvPr id="3191" name="AutoShape 119"/>
          <p:cNvSpPr>
            <a:spLocks noChangeArrowheads="1"/>
          </p:cNvSpPr>
          <p:nvPr/>
        </p:nvSpPr>
        <p:spPr bwMode="auto">
          <a:xfrm rot="5400000">
            <a:off x="6588125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21</a:t>
            </a:r>
          </a:p>
        </p:txBody>
      </p:sp>
      <p:sp>
        <p:nvSpPr>
          <p:cNvPr id="3199" name="AutoShape 127"/>
          <p:cNvSpPr>
            <a:spLocks noChangeArrowheads="1"/>
          </p:cNvSpPr>
          <p:nvPr/>
        </p:nvSpPr>
        <p:spPr bwMode="auto">
          <a:xfrm rot="5400000">
            <a:off x="3708400" y="1889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</a:t>
            </a:r>
          </a:p>
        </p:txBody>
      </p:sp>
      <p:sp>
        <p:nvSpPr>
          <p:cNvPr id="3200" name="AutoShape 128"/>
          <p:cNvSpPr>
            <a:spLocks noChangeArrowheads="1"/>
          </p:cNvSpPr>
          <p:nvPr/>
        </p:nvSpPr>
        <p:spPr bwMode="auto">
          <a:xfrm rot="5400000">
            <a:off x="3132138" y="10525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</a:t>
            </a:r>
          </a:p>
        </p:txBody>
      </p:sp>
      <p:sp>
        <p:nvSpPr>
          <p:cNvPr id="3201" name="AutoShape 129"/>
          <p:cNvSpPr>
            <a:spLocks noChangeArrowheads="1"/>
          </p:cNvSpPr>
          <p:nvPr/>
        </p:nvSpPr>
        <p:spPr bwMode="auto">
          <a:xfrm rot="5400000">
            <a:off x="4284663" y="10525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3</a:t>
            </a:r>
          </a:p>
        </p:txBody>
      </p:sp>
      <p:sp>
        <p:nvSpPr>
          <p:cNvPr id="3202" name="AutoShape 130"/>
          <p:cNvSpPr>
            <a:spLocks noChangeArrowheads="1"/>
          </p:cNvSpPr>
          <p:nvPr/>
        </p:nvSpPr>
        <p:spPr bwMode="auto">
          <a:xfrm rot="5400000">
            <a:off x="2555875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4</a:t>
            </a:r>
          </a:p>
        </p:txBody>
      </p:sp>
      <p:sp>
        <p:nvSpPr>
          <p:cNvPr id="3203" name="AutoShape 131"/>
          <p:cNvSpPr>
            <a:spLocks noChangeArrowheads="1"/>
          </p:cNvSpPr>
          <p:nvPr/>
        </p:nvSpPr>
        <p:spPr bwMode="auto">
          <a:xfrm rot="5400000">
            <a:off x="3708400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5</a:t>
            </a:r>
          </a:p>
        </p:txBody>
      </p:sp>
      <p:sp>
        <p:nvSpPr>
          <p:cNvPr id="3204" name="AutoShape 132"/>
          <p:cNvSpPr>
            <a:spLocks noChangeArrowheads="1"/>
          </p:cNvSpPr>
          <p:nvPr/>
        </p:nvSpPr>
        <p:spPr bwMode="auto">
          <a:xfrm rot="5400000">
            <a:off x="4859338" y="1916113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6</a:t>
            </a:r>
          </a:p>
        </p:txBody>
      </p:sp>
      <p:sp>
        <p:nvSpPr>
          <p:cNvPr id="3205" name="AutoShape 133"/>
          <p:cNvSpPr>
            <a:spLocks noChangeArrowheads="1"/>
          </p:cNvSpPr>
          <p:nvPr/>
        </p:nvSpPr>
        <p:spPr bwMode="auto">
          <a:xfrm rot="5400000">
            <a:off x="1979613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7</a:t>
            </a:r>
          </a:p>
        </p:txBody>
      </p:sp>
      <p:sp>
        <p:nvSpPr>
          <p:cNvPr id="3206" name="AutoShape 134"/>
          <p:cNvSpPr>
            <a:spLocks noChangeArrowheads="1"/>
          </p:cNvSpPr>
          <p:nvPr/>
        </p:nvSpPr>
        <p:spPr bwMode="auto">
          <a:xfrm rot="5400000">
            <a:off x="3132138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8</a:t>
            </a:r>
          </a:p>
        </p:txBody>
      </p:sp>
      <p:sp>
        <p:nvSpPr>
          <p:cNvPr id="3207" name="AutoShape 135"/>
          <p:cNvSpPr>
            <a:spLocks noChangeArrowheads="1"/>
          </p:cNvSpPr>
          <p:nvPr/>
        </p:nvSpPr>
        <p:spPr bwMode="auto">
          <a:xfrm rot="5400000">
            <a:off x="4284663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9</a:t>
            </a:r>
          </a:p>
        </p:txBody>
      </p:sp>
      <p:sp>
        <p:nvSpPr>
          <p:cNvPr id="3208" name="AutoShape 136"/>
          <p:cNvSpPr>
            <a:spLocks noChangeArrowheads="1"/>
          </p:cNvSpPr>
          <p:nvPr/>
        </p:nvSpPr>
        <p:spPr bwMode="auto">
          <a:xfrm rot="5400000">
            <a:off x="5435600" y="27813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10</a:t>
            </a:r>
          </a:p>
        </p:txBody>
      </p:sp>
      <p:sp>
        <p:nvSpPr>
          <p:cNvPr id="3209" name="AutoShape 137"/>
          <p:cNvSpPr>
            <a:spLocks noChangeArrowheads="1"/>
          </p:cNvSpPr>
          <p:nvPr/>
        </p:nvSpPr>
        <p:spPr bwMode="auto">
          <a:xfrm rot="5400000">
            <a:off x="1403350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11</a:t>
            </a:r>
          </a:p>
        </p:txBody>
      </p:sp>
      <p:sp>
        <p:nvSpPr>
          <p:cNvPr id="3210" name="AutoShape 138"/>
          <p:cNvSpPr>
            <a:spLocks noChangeArrowheads="1"/>
          </p:cNvSpPr>
          <p:nvPr/>
        </p:nvSpPr>
        <p:spPr bwMode="auto">
          <a:xfrm rot="5400000">
            <a:off x="2555875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12</a:t>
            </a:r>
          </a:p>
        </p:txBody>
      </p:sp>
      <p:sp>
        <p:nvSpPr>
          <p:cNvPr id="3212" name="AutoShape 140"/>
          <p:cNvSpPr>
            <a:spLocks noChangeArrowheads="1"/>
          </p:cNvSpPr>
          <p:nvPr/>
        </p:nvSpPr>
        <p:spPr bwMode="auto">
          <a:xfrm rot="5400000">
            <a:off x="4859338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14</a:t>
            </a:r>
          </a:p>
        </p:txBody>
      </p:sp>
      <p:sp>
        <p:nvSpPr>
          <p:cNvPr id="3213" name="AutoShape 141"/>
          <p:cNvSpPr>
            <a:spLocks noChangeArrowheads="1"/>
          </p:cNvSpPr>
          <p:nvPr/>
        </p:nvSpPr>
        <p:spPr bwMode="auto">
          <a:xfrm rot="5400000">
            <a:off x="6011863" y="36449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15</a:t>
            </a:r>
          </a:p>
        </p:txBody>
      </p:sp>
      <p:sp>
        <p:nvSpPr>
          <p:cNvPr id="3214" name="AutoShape 142"/>
          <p:cNvSpPr>
            <a:spLocks noChangeArrowheads="1"/>
          </p:cNvSpPr>
          <p:nvPr/>
        </p:nvSpPr>
        <p:spPr bwMode="auto">
          <a:xfrm rot="5400000">
            <a:off x="827088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 dirty="0"/>
              <a:t>16</a:t>
            </a:r>
          </a:p>
        </p:txBody>
      </p:sp>
      <p:sp>
        <p:nvSpPr>
          <p:cNvPr id="3215" name="AutoShape 143"/>
          <p:cNvSpPr>
            <a:spLocks noChangeArrowheads="1"/>
          </p:cNvSpPr>
          <p:nvPr/>
        </p:nvSpPr>
        <p:spPr bwMode="auto">
          <a:xfrm rot="5400000">
            <a:off x="1979613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17</a:t>
            </a:r>
          </a:p>
        </p:txBody>
      </p:sp>
      <p:sp>
        <p:nvSpPr>
          <p:cNvPr id="3216" name="AutoShape 144"/>
          <p:cNvSpPr>
            <a:spLocks noChangeArrowheads="1"/>
          </p:cNvSpPr>
          <p:nvPr/>
        </p:nvSpPr>
        <p:spPr bwMode="auto">
          <a:xfrm rot="5400000">
            <a:off x="3132138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18</a:t>
            </a:r>
          </a:p>
        </p:txBody>
      </p:sp>
      <p:sp>
        <p:nvSpPr>
          <p:cNvPr id="3217" name="AutoShape 145"/>
          <p:cNvSpPr>
            <a:spLocks noChangeArrowheads="1"/>
          </p:cNvSpPr>
          <p:nvPr/>
        </p:nvSpPr>
        <p:spPr bwMode="auto">
          <a:xfrm rot="5400000">
            <a:off x="4284663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19</a:t>
            </a:r>
          </a:p>
        </p:txBody>
      </p:sp>
      <p:sp>
        <p:nvSpPr>
          <p:cNvPr id="3218" name="AutoShape 146"/>
          <p:cNvSpPr>
            <a:spLocks noChangeArrowheads="1"/>
          </p:cNvSpPr>
          <p:nvPr/>
        </p:nvSpPr>
        <p:spPr bwMode="auto">
          <a:xfrm rot="5400000">
            <a:off x="5435600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20</a:t>
            </a:r>
          </a:p>
        </p:txBody>
      </p:sp>
      <p:sp>
        <p:nvSpPr>
          <p:cNvPr id="3219" name="AutoShape 147"/>
          <p:cNvSpPr>
            <a:spLocks noChangeArrowheads="1"/>
          </p:cNvSpPr>
          <p:nvPr/>
        </p:nvSpPr>
        <p:spPr bwMode="auto">
          <a:xfrm rot="5400000">
            <a:off x="6588125" y="4508500"/>
            <a:ext cx="1079500" cy="1079500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anchor="ctr"/>
          <a:lstStyle/>
          <a:p>
            <a:pPr algn="ctr"/>
            <a:r>
              <a:rPr lang="cs-CZ"/>
              <a:t>21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6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0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8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0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0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0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0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0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0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0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30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30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2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30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 nodeType="clickPar">
                      <p:stCondLst>
                        <p:cond delay="0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30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 nodeType="clickPar">
                      <p:stCondLst>
                        <p:cond delay="0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9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0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8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30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 nodeType="clickPar">
                      <p:stCondLst>
                        <p:cond delay="0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7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30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 nodeType="clickPar">
                      <p:stCondLst>
                        <p:cond delay="0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6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309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 nodeType="clickPar">
                      <p:stCondLst>
                        <p:cond delay="0"/>
                      </p:stCondLst>
                      <p:childTnLst>
                        <p:par>
                          <p:cTn id="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6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30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 nodeType="clickPar">
                      <p:stCondLst>
                        <p:cond delay="0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5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30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 nodeType="clickPar">
                      <p:stCondLst>
                        <p:cond delay="0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0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0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3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309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 nodeType="clickPar">
                      <p:stCondLst>
                        <p:cond delay="0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2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0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 nodeType="clickPar">
                      <p:stCondLst>
                        <p:cond delay="0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91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1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 nodeType="clickPar">
                      <p:stCondLst>
                        <p:cond delay="0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3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1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 nodeType="clickPar">
                      <p:stCondLst>
                        <p:cond delay="0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4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1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 nodeType="clickPar">
                      <p:stCondLst>
                        <p:cond delay="0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5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31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 nodeType="clickPar">
                      <p:stCondLst>
                        <p:cond delay="0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8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3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 nodeType="clickPar">
                      <p:stCondLst>
                        <p:cond delay="0"/>
                      </p:stCondLst>
                      <p:childTnLst>
                        <p:par>
                          <p:cTn id="1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7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1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 nodeType="clickPar">
                      <p:stCondLst>
                        <p:cond delay="0"/>
                      </p:stCondLst>
                      <p:childTnLst>
                        <p:par>
                          <p:cTn id="1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6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1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 nodeType="clickPar">
                      <p:stCondLst>
                        <p:cond delay="0"/>
                      </p:stCondLst>
                      <p:childTnLst>
                        <p:par>
                          <p:cTn id="1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2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3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 nodeType="clickPar">
                      <p:stCondLst>
                        <p:cond delay="0"/>
                      </p:stCondLst>
                      <p:childTnLst>
                        <p:par>
                          <p:cTn id="1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1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31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 nodeType="clickPar">
                      <p:stCondLst>
                        <p:cond delay="0"/>
                      </p:stCondLst>
                      <p:childTnLst>
                        <p:par>
                          <p:cTn id="1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0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3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 nodeType="clickPar">
                      <p:stCondLst>
                        <p:cond delay="0"/>
                      </p:stCondLst>
                      <p:childTnLst>
                        <p:par>
                          <p:cTn id="1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49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31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 nodeType="clickPar">
                      <p:stCondLst>
                        <p:cond delay="0"/>
                      </p:stCondLst>
                      <p:childTnLst>
                        <p:par>
                          <p:cTn id="1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7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31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 nodeType="clickPar">
                      <p:stCondLst>
                        <p:cond delay="0"/>
                      </p:stCondLst>
                      <p:childTnLst>
                        <p:par>
                          <p:cTn id="1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6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31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 nodeType="clickPar">
                      <p:stCondLst>
                        <p:cond delay="0"/>
                      </p:stCondLst>
                      <p:childTnLst>
                        <p:par>
                          <p:cTn id="1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5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31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 nodeType="clickPar">
                      <p:stCondLst>
                        <p:cond delay="0"/>
                      </p:stCondLst>
                      <p:childTnLst>
                        <p:par>
                          <p:cTn id="1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4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31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 nodeType="clickPar">
                      <p:stCondLst>
                        <p:cond delay="0"/>
                      </p:stCondLst>
                      <p:childTnLst>
                        <p:par>
                          <p:cTn id="1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3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31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 nodeType="clickPar">
                      <p:stCondLst>
                        <p:cond delay="0"/>
                      </p:stCondLst>
                      <p:childTnLst>
                        <p:par>
                          <p:cTn id="1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3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31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 nodeType="clickPar">
                      <p:stCondLst>
                        <p:cond delay="0"/>
                      </p:stCondLst>
                      <p:childTnLst>
                        <p:par>
                          <p:cTn id="1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2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31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 nodeType="clickPar">
                      <p:stCondLst>
                        <p:cond delay="0"/>
                      </p:stCondLst>
                      <p:childTnLst>
                        <p:par>
                          <p:cTn id="1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1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31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 nodeType="clickPar">
                      <p:stCondLst>
                        <p:cond delay="0"/>
                      </p:stCondLst>
                      <p:childTnLst>
                        <p:par>
                          <p:cTn id="1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60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31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 nodeType="clickPar">
                      <p:stCondLst>
                        <p:cond delay="0"/>
                      </p:stCondLst>
                      <p:childTnLst>
                        <p:par>
                          <p:cTn id="2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9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31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 nodeType="clickPar">
                      <p:stCondLst>
                        <p:cond delay="0"/>
                      </p:stCondLst>
                      <p:childTnLst>
                        <p:par>
                          <p:cTn id="2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58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31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 nodeType="clickPar">
                      <p:stCondLst>
                        <p:cond delay="0"/>
                      </p:stCondLst>
                      <p:childTnLst>
                        <p:par>
                          <p:cTn id="2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1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31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 nodeType="clickPar">
                      <p:stCondLst>
                        <p:cond delay="0"/>
                      </p:stCondLst>
                      <p:childTnLst>
                        <p:par>
                          <p:cTn id="2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2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31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 nodeType="clickPar">
                      <p:stCondLst>
                        <p:cond delay="0"/>
                      </p:stCondLst>
                      <p:childTnLst>
                        <p:par>
                          <p:cTn id="2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3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31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 nodeType="clickPar">
                      <p:stCondLst>
                        <p:cond delay="0"/>
                      </p:stCondLst>
                      <p:childTnLst>
                        <p:par>
                          <p:cTn id="2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4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31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 nodeType="clickPar">
                      <p:stCondLst>
                        <p:cond delay="0"/>
                      </p:stCondLst>
                      <p:childTnLst>
                        <p:par>
                          <p:cTn id="2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5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31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 nodeType="clickPar">
                      <p:stCondLst>
                        <p:cond delay="0"/>
                      </p:stCondLst>
                      <p:childTnLst>
                        <p:par>
                          <p:cTn id="2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6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3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 nodeType="clickPar">
                      <p:stCondLst>
                        <p:cond delay="0"/>
                      </p:stCondLst>
                      <p:childTnLst>
                        <p:par>
                          <p:cTn id="2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7"/>
                  </p:tgtEl>
                </p:cond>
              </p:nextCondLst>
            </p:seq>
            <p:seq concurrent="1" nextAc="seek">
              <p:cTn id="247" restart="whenNotActive" fill="hold" evtFilter="cancelBubble" nodeType="interactiveSeq">
                <p:stCondLst>
                  <p:cond evt="onClick" delay="0">
                    <p:tgtEl>
                      <p:spTgt spid="31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8" fill="hold" nodeType="clickPar">
                      <p:stCondLst>
                        <p:cond delay="0"/>
                      </p:stCondLst>
                      <p:childTnLst>
                        <p:par>
                          <p:cTn id="2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8"/>
                  </p:tgtEl>
                </p:cond>
              </p:nextCondLst>
            </p:seq>
            <p:seq concurrent="1" nextAc="seek">
              <p:cTn id="252" restart="whenNotActive" fill="hold" evtFilter="cancelBubble" nodeType="interactiveSeq">
                <p:stCondLst>
                  <p:cond evt="onClick" delay="0">
                    <p:tgtEl>
                      <p:spTgt spid="31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3" fill="hold" nodeType="clickPar">
                      <p:stCondLst>
                        <p:cond delay="0"/>
                      </p:stCondLst>
                      <p:childTnLst>
                        <p:par>
                          <p:cTn id="2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9"/>
                  </p:tgtEl>
                </p:cond>
              </p:nextCondLst>
            </p:seq>
            <p:seq concurrent="1" nextAc="seek">
              <p:cTn id="257" restart="whenNotActive" fill="hold" evtFilter="cancelBubble" nodeType="interactiveSeq">
                <p:stCondLst>
                  <p:cond evt="onClick" delay="0">
                    <p:tgtEl>
                      <p:spTgt spid="31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8" fill="hold" nodeType="clickPar">
                      <p:stCondLst>
                        <p:cond delay="0"/>
                      </p:stCondLst>
                      <p:childTnLst>
                        <p:par>
                          <p:cTn id="2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0"/>
                  </p:tgtEl>
                </p:cond>
              </p:nextCondLst>
            </p:seq>
            <p:seq concurrent="1" nextAc="seek">
              <p:cTn id="262" restart="whenNotActive" fill="hold" evtFilter="cancelBubble" nodeType="interactiveSeq">
                <p:stCondLst>
                  <p:cond evt="onClick" delay="0">
                    <p:tgtEl>
                      <p:spTgt spid="31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3" fill="hold" nodeType="clickPar">
                      <p:stCondLst>
                        <p:cond delay="0"/>
                      </p:stCondLst>
                      <p:childTnLst>
                        <p:par>
                          <p:cTn id="2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1"/>
                  </p:tgtEl>
                </p:cond>
              </p:nextCondLst>
            </p:seq>
            <p:seq concurrent="1" nextAc="seek">
              <p:cTn id="267" restart="whenNotActive" fill="hold" evtFilter="cancelBubble" nodeType="interactiveSeq">
                <p:stCondLst>
                  <p:cond evt="onClick" delay="0">
                    <p:tgtEl>
                      <p:spTgt spid="31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8" fill="hold" nodeType="clickPar">
                      <p:stCondLst>
                        <p:cond delay="0"/>
                      </p:stCondLst>
                      <p:childTnLst>
                        <p:par>
                          <p:cTn id="2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2"/>
                  </p:tgtEl>
                </p:cond>
              </p:nextCondLst>
            </p:seq>
            <p:seq concurrent="1" nextAc="seek">
              <p:cTn id="272" restart="whenNotActive" fill="hold" evtFilter="cancelBubble" nodeType="interactiveSeq">
                <p:stCondLst>
                  <p:cond evt="onClick" delay="0">
                    <p:tgtEl>
                      <p:spTgt spid="31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3" fill="hold" nodeType="clickPar">
                      <p:stCondLst>
                        <p:cond delay="0"/>
                      </p:stCondLst>
                      <p:childTnLst>
                        <p:par>
                          <p:cTn id="2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3"/>
                  </p:tgtEl>
                </p:cond>
              </p:nextCondLst>
            </p:seq>
            <p:seq concurrent="1" nextAc="seek">
              <p:cTn id="277" restart="whenNotActive" fill="hold" evtFilter="cancelBubble" nodeType="interactiveSeq">
                <p:stCondLst>
                  <p:cond evt="onClick" delay="0">
                    <p:tgtEl>
                      <p:spTgt spid="31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8" fill="hold" nodeType="clickPar">
                      <p:stCondLst>
                        <p:cond delay="0"/>
                      </p:stCondLst>
                      <p:childTnLst>
                        <p:par>
                          <p:cTn id="27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4"/>
                  </p:tgtEl>
                </p:cond>
              </p:nextCondLst>
            </p:seq>
            <p:seq concurrent="1" nextAc="seek">
              <p:cTn id="282" restart="whenNotActive" fill="hold" evtFilter="cancelBubble" nodeType="interactiveSeq">
                <p:stCondLst>
                  <p:cond evt="onClick" delay="0">
                    <p:tgtEl>
                      <p:spTgt spid="31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3" fill="hold" nodeType="clickPar">
                      <p:stCondLst>
                        <p:cond delay="0"/>
                      </p:stCondLst>
                      <p:childTnLst>
                        <p:par>
                          <p:cTn id="2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5"/>
                  </p:tgtEl>
                </p:cond>
              </p:nextCondLst>
            </p:seq>
            <p:seq concurrent="1" nextAc="seek">
              <p:cTn id="287" restart="whenNotActive" fill="hold" evtFilter="cancelBubble" nodeType="interactiveSeq">
                <p:stCondLst>
                  <p:cond evt="onClick" delay="0">
                    <p:tgtEl>
                      <p:spTgt spid="31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8" fill="hold" nodeType="clickPar">
                      <p:stCondLst>
                        <p:cond delay="0"/>
                      </p:stCondLst>
                      <p:childTnLst>
                        <p:par>
                          <p:cTn id="2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6"/>
                  </p:tgtEl>
                </p:cond>
              </p:nextCondLst>
            </p:seq>
            <p:seq concurrent="1" nextAc="seek">
              <p:cTn id="292" restart="whenNotActive" fill="hold" evtFilter="cancelBubble" nodeType="interactiveSeq">
                <p:stCondLst>
                  <p:cond evt="onClick" delay="0">
                    <p:tgtEl>
                      <p:spTgt spid="318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3" fill="hold" nodeType="clickPar">
                      <p:stCondLst>
                        <p:cond delay="0"/>
                      </p:stCondLst>
                      <p:childTnLst>
                        <p:par>
                          <p:cTn id="2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7"/>
                  </p:tgtEl>
                </p:cond>
              </p:nextCondLst>
            </p:seq>
            <p:seq concurrent="1" nextAc="seek">
              <p:cTn id="297" restart="whenNotActive" fill="hold" evtFilter="cancelBubble" nodeType="interactiveSeq">
                <p:stCondLst>
                  <p:cond evt="onClick" delay="0">
                    <p:tgtEl>
                      <p:spTgt spid="318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8" fill="hold" nodeType="clickPar">
                      <p:stCondLst>
                        <p:cond delay="0"/>
                      </p:stCondLst>
                      <p:childTnLst>
                        <p:par>
                          <p:cTn id="2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8"/>
                  </p:tgtEl>
                </p:cond>
              </p:nextCondLst>
            </p:seq>
            <p:seq concurrent="1" nextAc="seek">
              <p:cTn id="302" restart="whenNotActive" fill="hold" evtFilter="cancelBubble" nodeType="interactiveSeq">
                <p:stCondLst>
                  <p:cond evt="onClick" delay="0">
                    <p:tgtEl>
                      <p:spTgt spid="318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3" fill="hold" nodeType="clickPar">
                      <p:stCondLst>
                        <p:cond delay="0"/>
                      </p:stCondLst>
                      <p:childTnLst>
                        <p:par>
                          <p:cTn id="3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89"/>
                  </p:tgtEl>
                </p:cond>
              </p:nextCondLst>
            </p:seq>
            <p:seq concurrent="1" nextAc="seek">
              <p:cTn id="307" restart="whenNotActive" fill="hold" evtFilter="cancelBubble" nodeType="interactiveSeq">
                <p:stCondLst>
                  <p:cond evt="onClick" delay="0">
                    <p:tgtEl>
                      <p:spTgt spid="319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8" fill="hold" nodeType="clickPar">
                      <p:stCondLst>
                        <p:cond delay="0"/>
                      </p:stCondLst>
                      <p:childTnLst>
                        <p:par>
                          <p:cTn id="3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0"/>
                  </p:tgtEl>
                </p:cond>
              </p:nextCondLst>
            </p:seq>
            <p:seq concurrent="1" nextAc="seek">
              <p:cTn id="312" restart="whenNotActive" fill="hold" evtFilter="cancelBubble" nodeType="interactiveSeq">
                <p:stCondLst>
                  <p:cond evt="onClick" delay="0">
                    <p:tgtEl>
                      <p:spTgt spid="319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3" fill="hold" nodeType="clickPar">
                      <p:stCondLst>
                        <p:cond delay="0"/>
                      </p:stCondLst>
                      <p:childTnLst>
                        <p:par>
                          <p:cTn id="3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91"/>
                  </p:tgtEl>
                </p:cond>
              </p:nextCondLst>
            </p:seq>
          </p:childTnLst>
        </p:cTn>
      </p:par>
    </p:tnLst>
    <p:bldLst>
      <p:bldP spid="3155" grpId="0" animBg="1"/>
      <p:bldP spid="3183" grpId="0" animBg="1"/>
      <p:bldP spid="3211" grpId="0" animBg="1"/>
      <p:bldP spid="3143" grpId="0" animBg="1"/>
      <p:bldP spid="3144" grpId="0" animBg="1"/>
      <p:bldP spid="3145" grpId="0" animBg="1"/>
      <p:bldP spid="3146" grpId="0" animBg="1"/>
      <p:bldP spid="3147" grpId="0" animBg="1"/>
      <p:bldP spid="3148" grpId="0" animBg="1"/>
      <p:bldP spid="3149" grpId="0" animBg="1"/>
      <p:bldP spid="3150" grpId="0" animBg="1"/>
      <p:bldP spid="3151" grpId="0" animBg="1"/>
      <p:bldP spid="3152" grpId="0" animBg="1"/>
      <p:bldP spid="3153" grpId="0" animBg="1"/>
      <p:bldP spid="3154" grpId="0" animBg="1"/>
      <p:bldP spid="3156" grpId="0" animBg="1"/>
      <p:bldP spid="3157" grpId="0" animBg="1"/>
      <p:bldP spid="3158" grpId="0" animBg="1"/>
      <p:bldP spid="3159" grpId="0" animBg="1"/>
      <p:bldP spid="3160" grpId="0" animBg="1"/>
      <p:bldP spid="3161" grpId="0" animBg="1"/>
      <p:bldP spid="3162" grpId="0" animBg="1"/>
      <p:bldP spid="3163" grpId="0" animBg="1"/>
      <p:bldP spid="3171" grpId="0" animBg="1"/>
      <p:bldP spid="3172" grpId="0" animBg="1"/>
      <p:bldP spid="3173" grpId="0" animBg="1"/>
      <p:bldP spid="3174" grpId="0" animBg="1"/>
      <p:bldP spid="3175" grpId="0" animBg="1"/>
      <p:bldP spid="3176" grpId="0" animBg="1"/>
      <p:bldP spid="3177" grpId="0" animBg="1"/>
      <p:bldP spid="3178" grpId="0" animBg="1"/>
      <p:bldP spid="3179" grpId="0" animBg="1"/>
      <p:bldP spid="3180" grpId="0" animBg="1"/>
      <p:bldP spid="3181" grpId="0" animBg="1"/>
      <p:bldP spid="3182" grpId="0" animBg="1"/>
      <p:bldP spid="3184" grpId="0" animBg="1"/>
      <p:bldP spid="3185" grpId="0" animBg="1"/>
      <p:bldP spid="3186" grpId="0" animBg="1"/>
      <p:bldP spid="3187" grpId="0" animBg="1"/>
      <p:bldP spid="3188" grpId="0" animBg="1"/>
      <p:bldP spid="3189" grpId="0" animBg="1"/>
      <p:bldP spid="3190" grpId="0" animBg="1"/>
      <p:bldP spid="3191" grpId="0" animBg="1"/>
      <p:bldP spid="3199" grpId="0" animBg="1"/>
      <p:bldP spid="3200" grpId="0" animBg="1"/>
      <p:bldP spid="3201" grpId="0" animBg="1"/>
      <p:bldP spid="3202" grpId="0" animBg="1"/>
      <p:bldP spid="3203" grpId="0" animBg="1"/>
      <p:bldP spid="3204" grpId="0" animBg="1"/>
      <p:bldP spid="3205" grpId="0" animBg="1"/>
      <p:bldP spid="3206" grpId="0" animBg="1"/>
      <p:bldP spid="3207" grpId="0" animBg="1"/>
      <p:bldP spid="3208" grpId="0" animBg="1"/>
      <p:bldP spid="3209" grpId="0" animBg="1"/>
      <p:bldP spid="3210" grpId="0" animBg="1"/>
      <p:bldP spid="3212" grpId="0" animBg="1"/>
      <p:bldP spid="3213" grpId="0" animBg="1"/>
      <p:bldP spid="3214" grpId="0" animBg="1"/>
      <p:bldP spid="3215" grpId="0" animBg="1"/>
      <p:bldP spid="3216" grpId="0" animBg="1"/>
      <p:bldP spid="3217" grpId="0" animBg="1"/>
      <p:bldP spid="3218" grpId="0" animBg="1"/>
      <p:bldP spid="32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1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140017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/>
              <a:t>Vyjmenujte dny v týdnu</a:t>
            </a:r>
          </a:p>
          <a:p>
            <a:pPr eaLnBrk="1" hangingPunct="1">
              <a:buFontTx/>
              <a:buNone/>
            </a:pPr>
            <a:r>
              <a:rPr lang="cs-CZ" smtClean="0"/>
              <a:t>                   </a:t>
            </a:r>
            <a:r>
              <a:rPr lang="cs-CZ" sz="4800" smtClean="0"/>
              <a:t> </a:t>
            </a:r>
            <a:r>
              <a:rPr lang="cs-CZ" sz="4800" b="1" smtClean="0">
                <a:solidFill>
                  <a:srgbClr val="0070C0"/>
                </a:solidFill>
              </a:rPr>
              <a:t>Wochentage</a:t>
            </a:r>
          </a:p>
        </p:txBody>
      </p:sp>
      <p:sp>
        <p:nvSpPr>
          <p:cNvPr id="5124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695325" y="5016500"/>
            <a:ext cx="1357313" cy="500063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2" name="TextovéPole 1"/>
          <p:cNvSpPr txBox="1">
            <a:spLocks noChangeArrowheads="1"/>
          </p:cNvSpPr>
          <p:nvPr/>
        </p:nvSpPr>
        <p:spPr bwMode="auto">
          <a:xfrm>
            <a:off x="2411413" y="3429000"/>
            <a:ext cx="2741612" cy="310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/>
              <a:t>der  Montag</a:t>
            </a:r>
          </a:p>
          <a:p>
            <a:r>
              <a:rPr lang="cs-CZ" sz="2800"/>
              <a:t>       Dienstag</a:t>
            </a:r>
          </a:p>
          <a:p>
            <a:r>
              <a:rPr lang="cs-CZ" sz="2800"/>
              <a:t>       Mittwoch</a:t>
            </a:r>
          </a:p>
          <a:p>
            <a:r>
              <a:rPr lang="cs-CZ" sz="2800"/>
              <a:t>       Donnerstag</a:t>
            </a:r>
          </a:p>
          <a:p>
            <a:r>
              <a:rPr lang="cs-CZ" sz="2800"/>
              <a:t>       Freitag</a:t>
            </a:r>
          </a:p>
          <a:p>
            <a:r>
              <a:rPr lang="cs-CZ" sz="2800"/>
              <a:t>       Samstag</a:t>
            </a:r>
          </a:p>
          <a:p>
            <a:r>
              <a:rPr lang="cs-CZ" sz="2800"/>
              <a:t>       Sonntag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2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103663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smtClean="0"/>
              <a:t>            Zahle von eins bis zehn</a:t>
            </a:r>
          </a:p>
        </p:txBody>
      </p:sp>
      <p:sp>
        <p:nvSpPr>
          <p:cNvPr id="6148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693738" y="5084763"/>
            <a:ext cx="1357312" cy="500062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2268538" y="4365625"/>
            <a:ext cx="653415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/>
              <a:t>Eins- zwei- drei- vier- fünf- sechs- sieben- acht- neun- zehn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3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57313"/>
            <a:ext cx="8229600" cy="149542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b="1" smtClean="0"/>
              <a:t> </a:t>
            </a:r>
            <a:r>
              <a:rPr lang="cs-CZ" b="1" smtClean="0">
                <a:solidFill>
                  <a:srgbClr val="0070C0"/>
                </a:solidFill>
              </a:rPr>
              <a:t> Heute ist Freitag. Was ist morgen ?</a:t>
            </a:r>
          </a:p>
        </p:txBody>
      </p:sp>
      <p:sp>
        <p:nvSpPr>
          <p:cNvPr id="7172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000125" y="5500688"/>
            <a:ext cx="1357313" cy="500062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2" name="TextovéPole 1"/>
          <p:cNvSpPr txBox="1">
            <a:spLocks noChangeArrowheads="1"/>
          </p:cNvSpPr>
          <p:nvPr/>
        </p:nvSpPr>
        <p:spPr bwMode="auto">
          <a:xfrm>
            <a:off x="2732088" y="5499100"/>
            <a:ext cx="1603375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/>
              <a:t>Samstag</a:t>
            </a:r>
          </a:p>
          <a:p>
            <a:endParaRPr lang="cs-CZ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7" descr="C:\Users\Hana\AppData\Local\Microsoft\Windows\Temporary Internet Files\Content.IE5\K2VSUM3N\MP900442517[1].jpg"/>
          <p:cNvPicPr>
            <a:picLocks noChangeAspect="1" noChangeArrowheads="1"/>
          </p:cNvPicPr>
          <p:nvPr/>
        </p:nvPicPr>
        <p:blipFill>
          <a:blip r:embed="rId2" cstate="print"/>
          <a:srcRect b="5405"/>
          <a:stretch>
            <a:fillRect/>
          </a:stretch>
        </p:blipFill>
        <p:spPr bwMode="auto">
          <a:xfrm>
            <a:off x="5076825" y="1268413"/>
            <a:ext cx="3551238" cy="504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4</a:t>
            </a:r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125538"/>
            <a:ext cx="8229600" cy="149225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b="1" smtClean="0">
                <a:solidFill>
                  <a:srgbClr val="0070C0"/>
                </a:solidFill>
              </a:rPr>
              <a:t>Welche  sind  Lenas  Lieblingsfarben ?</a:t>
            </a:r>
          </a:p>
        </p:txBody>
      </p:sp>
      <p:sp>
        <p:nvSpPr>
          <p:cNvPr id="8197" name="AutoShap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805488"/>
            <a:ext cx="1079500" cy="1079500"/>
          </a:xfrm>
          <a:prstGeom prst="actionButtonReturn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07950" y="4149725"/>
            <a:ext cx="1357313" cy="500063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1476375" y="4868863"/>
            <a:ext cx="3455988" cy="1754187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>
            <a:spAutoFit/>
          </a:bodyPr>
          <a:lstStyle/>
          <a:p>
            <a:pPr>
              <a:defRPr/>
            </a:pPr>
            <a:r>
              <a:rPr lang="cs-CZ" sz="3600" b="1" dirty="0">
                <a:solidFill>
                  <a:srgbClr val="7030A0"/>
                </a:solidFill>
              </a:rPr>
              <a:t>Lila, </a:t>
            </a:r>
            <a:r>
              <a:rPr lang="cs-CZ" sz="3600" b="1" dirty="0" err="1">
                <a:solidFill>
                  <a:srgbClr val="00B050"/>
                </a:solidFill>
              </a:rPr>
              <a:t>grün</a:t>
            </a:r>
            <a:r>
              <a:rPr lang="cs-CZ" sz="3600" b="1" dirty="0"/>
              <a:t>,</a:t>
            </a:r>
            <a:r>
              <a:rPr lang="cs-CZ" sz="3600" b="1" dirty="0" err="1">
                <a:solidFill>
                  <a:schemeClr val="accent2">
                    <a:lumMod val="60000"/>
                    <a:lumOff val="40000"/>
                  </a:schemeClr>
                </a:solidFill>
              </a:rPr>
              <a:t>blau</a:t>
            </a:r>
            <a:r>
              <a:rPr lang="cs-CZ" sz="3600" b="1" dirty="0"/>
              <a:t>, </a:t>
            </a:r>
            <a:r>
              <a:rPr lang="cs-CZ" sz="3600" b="1" dirty="0" err="1">
                <a:solidFill>
                  <a:srgbClr val="FFC000"/>
                </a:solidFill>
              </a:rPr>
              <a:t>orange</a:t>
            </a:r>
            <a:r>
              <a:rPr lang="cs-CZ" sz="3600" b="1" dirty="0"/>
              <a:t>, </a:t>
            </a:r>
            <a:r>
              <a:rPr lang="cs-CZ" sz="3600" b="1" dirty="0">
                <a:solidFill>
                  <a:srgbClr val="FF0000"/>
                </a:solidFill>
              </a:rPr>
              <a:t>rot</a:t>
            </a:r>
            <a:r>
              <a:rPr lang="cs-CZ" sz="3600" b="1" dirty="0"/>
              <a:t>, </a:t>
            </a:r>
            <a:r>
              <a:rPr lang="cs-CZ" sz="3600" b="1" dirty="0" err="1">
                <a:solidFill>
                  <a:srgbClr val="FFFF00"/>
                </a:solidFill>
              </a:rPr>
              <a:t>gelb</a:t>
            </a:r>
            <a:endParaRPr lang="de-DE" sz="36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5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13970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/>
              <a:t>Antworte</a:t>
            </a:r>
          </a:p>
          <a:p>
            <a:pPr algn="ctr" eaLnBrk="1" hangingPunct="1">
              <a:buFontTx/>
              <a:buNone/>
            </a:pPr>
            <a:r>
              <a:rPr lang="cs-CZ" sz="4000" b="1" smtClean="0">
                <a:solidFill>
                  <a:srgbClr val="0070C0"/>
                </a:solidFill>
              </a:rPr>
              <a:t>Wie hei</a:t>
            </a:r>
            <a:r>
              <a:rPr lang="de-DE" sz="4000" b="1" smtClean="0">
                <a:solidFill>
                  <a:srgbClr val="0070C0"/>
                </a:solidFill>
              </a:rPr>
              <a:t>ß</a:t>
            </a:r>
            <a:r>
              <a:rPr lang="cs-CZ" sz="4000" b="1" smtClean="0">
                <a:solidFill>
                  <a:srgbClr val="0070C0"/>
                </a:solidFill>
              </a:rPr>
              <a:t>t du ?</a:t>
            </a:r>
          </a:p>
          <a:p>
            <a:pPr algn="ctr" eaLnBrk="1" hangingPunct="1">
              <a:buFontTx/>
              <a:buNone/>
            </a:pPr>
            <a:endParaRPr lang="cs-CZ" smtClean="0"/>
          </a:p>
          <a:p>
            <a:pPr algn="ctr" eaLnBrk="1" hangingPunct="1">
              <a:buFontTx/>
              <a:buNone/>
            </a:pPr>
            <a:endParaRPr lang="cs-CZ" smtClean="0"/>
          </a:p>
          <a:p>
            <a:pPr algn="ctr" eaLnBrk="1" hangingPunct="1">
              <a:buFontTx/>
              <a:buNone/>
            </a:pPr>
            <a:endParaRPr lang="cs-CZ" smtClean="0"/>
          </a:p>
          <a:p>
            <a:pPr eaLnBrk="1" hangingPunct="1"/>
            <a:endParaRPr lang="cs-CZ" smtClean="0"/>
          </a:p>
        </p:txBody>
      </p:sp>
      <p:sp>
        <p:nvSpPr>
          <p:cNvPr id="9220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39750" y="5529263"/>
            <a:ext cx="1357313" cy="498475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2" name="TextovéPole 1"/>
          <p:cNvSpPr txBox="1">
            <a:spLocks noChangeArrowheads="1"/>
          </p:cNvSpPr>
          <p:nvPr/>
        </p:nvSpPr>
        <p:spPr bwMode="auto">
          <a:xfrm>
            <a:off x="2268538" y="5229225"/>
            <a:ext cx="496728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/>
              <a:t> </a:t>
            </a:r>
            <a:r>
              <a:rPr lang="cs-CZ" sz="4800" b="1"/>
              <a:t>Ich hei</a:t>
            </a:r>
            <a:r>
              <a:rPr lang="de-DE" sz="4800" b="1"/>
              <a:t>ß</a:t>
            </a:r>
            <a:r>
              <a:rPr lang="cs-CZ" sz="4800" b="1"/>
              <a:t>e …….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6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341438"/>
            <a:ext cx="8229600" cy="1655762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z="4400" b="1" smtClean="0">
                <a:solidFill>
                  <a:srgbClr val="0070C0"/>
                </a:solidFill>
              </a:rPr>
              <a:t>Wo  wohnst  du ?</a:t>
            </a:r>
          </a:p>
        </p:txBody>
      </p:sp>
      <p:sp>
        <p:nvSpPr>
          <p:cNvPr id="10244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14375" y="5138738"/>
            <a:ext cx="1357313" cy="500062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2" name="TextovéPole 1"/>
          <p:cNvSpPr txBox="1">
            <a:spLocks noChangeArrowheads="1"/>
          </p:cNvSpPr>
          <p:nvPr/>
        </p:nvSpPr>
        <p:spPr bwMode="auto">
          <a:xfrm>
            <a:off x="2408238" y="5138738"/>
            <a:ext cx="5656262" cy="769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400"/>
              <a:t>Ich  wohne  in ……..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7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00063" y="1430338"/>
            <a:ext cx="8229600" cy="14224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smtClean="0"/>
              <a:t>        </a:t>
            </a:r>
            <a:r>
              <a:rPr lang="cs-CZ" sz="4000" b="1" smtClean="0">
                <a:solidFill>
                  <a:srgbClr val="0070C0"/>
                </a:solidFill>
              </a:rPr>
              <a:t>Woher  kommst  du ?</a:t>
            </a:r>
          </a:p>
          <a:p>
            <a:pPr eaLnBrk="1" hangingPunct="1">
              <a:buFontTx/>
              <a:buNone/>
            </a:pPr>
            <a:endParaRPr lang="cs-CZ" smtClean="0"/>
          </a:p>
        </p:txBody>
      </p:sp>
      <p:sp>
        <p:nvSpPr>
          <p:cNvPr id="11268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95288" y="5229225"/>
            <a:ext cx="1357312" cy="500063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2" name="TextovéPole 1"/>
          <p:cNvSpPr txBox="1">
            <a:spLocks noChangeArrowheads="1"/>
          </p:cNvSpPr>
          <p:nvPr/>
        </p:nvSpPr>
        <p:spPr bwMode="auto">
          <a:xfrm>
            <a:off x="1908175" y="4941888"/>
            <a:ext cx="6192838" cy="144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/>
              <a:t> </a:t>
            </a:r>
            <a:r>
              <a:rPr lang="cs-CZ" sz="4400"/>
              <a:t>Ich  komme aus    Tschechien.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8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1468438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z="4400" b="1" smtClean="0">
                <a:solidFill>
                  <a:srgbClr val="0070C0"/>
                </a:solidFill>
              </a:rPr>
              <a:t>Wohnst  du  in  Wien ?</a:t>
            </a:r>
          </a:p>
        </p:txBody>
      </p:sp>
      <p:sp>
        <p:nvSpPr>
          <p:cNvPr id="12292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39750" y="5373688"/>
            <a:ext cx="1357313" cy="500062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2" name="TextovéPole 1"/>
          <p:cNvSpPr txBox="1">
            <a:spLocks noChangeArrowheads="1"/>
          </p:cNvSpPr>
          <p:nvPr/>
        </p:nvSpPr>
        <p:spPr bwMode="auto">
          <a:xfrm>
            <a:off x="2484438" y="5589588"/>
            <a:ext cx="55149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/>
              <a:t> </a:t>
            </a:r>
            <a:r>
              <a:rPr lang="cs-CZ" sz="3600" b="1"/>
              <a:t>Nein,  ich wohne in ……</a:t>
            </a:r>
          </a:p>
        </p:txBody>
      </p:sp>
      <p:pic>
        <p:nvPicPr>
          <p:cNvPr id="12295" name="Picture 7" descr="C:\Users\Hana\AppData\Local\Microsoft\Windows\Temporary Internet Files\Content.IE5\2103U7KE\MP90042430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7900" y="2565400"/>
            <a:ext cx="3744913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9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557338"/>
            <a:ext cx="8229600" cy="110807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sz="4000" b="1" smtClean="0">
                <a:solidFill>
                  <a:srgbClr val="0070C0"/>
                </a:solidFill>
              </a:rPr>
              <a:t>Kommst  du  aus  Österreich ?</a:t>
            </a:r>
          </a:p>
        </p:txBody>
      </p:sp>
      <p:sp>
        <p:nvSpPr>
          <p:cNvPr id="13316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611188" y="5278438"/>
            <a:ext cx="1357312" cy="500062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2" name="TextovéPole 1"/>
          <p:cNvSpPr txBox="1">
            <a:spLocks noChangeArrowheads="1"/>
          </p:cNvSpPr>
          <p:nvPr/>
        </p:nvSpPr>
        <p:spPr bwMode="auto">
          <a:xfrm>
            <a:off x="2268538" y="4922838"/>
            <a:ext cx="5399087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 b="1"/>
              <a:t>Nein, ich  komme aus  Tschechien.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10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341438"/>
            <a:ext cx="8362950" cy="110807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z="4000" b="1" smtClean="0">
                <a:solidFill>
                  <a:srgbClr val="0070C0"/>
                </a:solidFill>
              </a:rPr>
              <a:t>Kommt Jürgen aus der Schweiz ?</a:t>
            </a:r>
            <a:endParaRPr lang="cs-CZ" sz="4000" b="1" i="1" smtClean="0">
              <a:solidFill>
                <a:srgbClr val="0070C0"/>
              </a:solidFill>
            </a:endParaRPr>
          </a:p>
          <a:p>
            <a:pPr eaLnBrk="1" hangingPunct="1"/>
            <a:endParaRPr lang="cs-CZ" smtClean="0"/>
          </a:p>
        </p:txBody>
      </p:sp>
      <p:sp>
        <p:nvSpPr>
          <p:cNvPr id="14340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611188" y="5224463"/>
            <a:ext cx="1357312" cy="500062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2" name="TextovéPole 1"/>
          <p:cNvSpPr txBox="1">
            <a:spLocks noChangeArrowheads="1"/>
          </p:cNvSpPr>
          <p:nvPr/>
        </p:nvSpPr>
        <p:spPr bwMode="auto">
          <a:xfrm>
            <a:off x="2124075" y="5373688"/>
            <a:ext cx="5595938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/>
              <a:t> Nein, er kommt aus Österreich.</a:t>
            </a:r>
          </a:p>
        </p:txBody>
      </p:sp>
      <p:pic>
        <p:nvPicPr>
          <p:cNvPr id="14343" name="Picture 7" descr="C:\Users\Hana\AppData\Local\Microsoft\Windows\Temporary Internet Files\Content.IE5\DG0AQIJ7\MC90034941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00" y="2276475"/>
            <a:ext cx="4608513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Šestiúhelník 10"/>
          <p:cNvSpPr/>
          <p:nvPr/>
        </p:nvSpPr>
        <p:spPr>
          <a:xfrm>
            <a:off x="7451725" y="2781300"/>
            <a:ext cx="144463" cy="142875"/>
          </a:xfrm>
          <a:prstGeom prst="hexago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de-DE" dirty="0">
              <a:solidFill>
                <a:srgbClr val="FF0000"/>
              </a:solidFill>
            </a:endParaRPr>
          </a:p>
        </p:txBody>
      </p:sp>
      <p:sp>
        <p:nvSpPr>
          <p:cNvPr id="14345" name="TextovéPole 11"/>
          <p:cNvSpPr txBox="1">
            <a:spLocks noChangeArrowheads="1"/>
          </p:cNvSpPr>
          <p:nvPr/>
        </p:nvSpPr>
        <p:spPr bwMode="auto">
          <a:xfrm>
            <a:off x="7596188" y="2565400"/>
            <a:ext cx="1296987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 </a:t>
            </a:r>
            <a:r>
              <a:rPr lang="cs-CZ" sz="3600" b="1">
                <a:solidFill>
                  <a:srgbClr val="FF0000"/>
                </a:solidFill>
              </a:rPr>
              <a:t>Wien</a:t>
            </a:r>
            <a:endParaRPr lang="de-DE" sz="36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11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268413"/>
            <a:ext cx="6264275" cy="792162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/>
              <a:t>Ergänze den Text</a:t>
            </a:r>
          </a:p>
        </p:txBody>
      </p:sp>
      <p:sp>
        <p:nvSpPr>
          <p:cNvPr id="15364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250825" y="5516563"/>
            <a:ext cx="1357313" cy="500062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15366" name="TextovéPole 8"/>
          <p:cNvSpPr txBox="1">
            <a:spLocks noChangeArrowheads="1"/>
          </p:cNvSpPr>
          <p:nvPr/>
        </p:nvSpPr>
        <p:spPr bwMode="auto">
          <a:xfrm>
            <a:off x="0" y="2420938"/>
            <a:ext cx="730885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/>
              <a:t>    </a:t>
            </a:r>
            <a:r>
              <a:rPr lang="cs-CZ" sz="2800" dirty="0" err="1"/>
              <a:t>Ich</a:t>
            </a:r>
            <a:r>
              <a:rPr lang="cs-CZ" sz="2800" dirty="0"/>
              <a:t> </a:t>
            </a:r>
            <a:r>
              <a:rPr lang="cs-CZ" sz="2800" dirty="0" err="1"/>
              <a:t>hei</a:t>
            </a:r>
            <a:r>
              <a:rPr lang="de-DE" sz="2800" b="1" dirty="0"/>
              <a:t>ß</a:t>
            </a:r>
            <a:r>
              <a:rPr lang="cs-CZ" sz="2800" dirty="0"/>
              <a:t>…    ………  ……….</a:t>
            </a:r>
          </a:p>
          <a:p>
            <a:r>
              <a:rPr lang="cs-CZ" sz="2800" dirty="0"/>
              <a:t>    </a:t>
            </a:r>
            <a:r>
              <a:rPr lang="cs-CZ" sz="2800" dirty="0" err="1"/>
              <a:t>Ich</a:t>
            </a:r>
            <a:r>
              <a:rPr lang="cs-CZ" sz="2800" dirty="0"/>
              <a:t>  ………     </a:t>
            </a:r>
            <a:r>
              <a:rPr lang="cs-CZ" sz="2800" dirty="0" err="1"/>
              <a:t>aus</a:t>
            </a:r>
            <a:r>
              <a:rPr lang="cs-CZ" sz="2800" dirty="0"/>
              <a:t> </a:t>
            </a:r>
            <a:r>
              <a:rPr lang="de-DE" sz="2800" b="1" dirty="0"/>
              <a:t>Großbritannien</a:t>
            </a:r>
            <a:r>
              <a:rPr lang="cs-CZ" sz="2800" b="1" dirty="0"/>
              <a:t>.</a:t>
            </a:r>
            <a:endParaRPr lang="de-DE" sz="2800" b="1" dirty="0"/>
          </a:p>
          <a:p>
            <a:endParaRPr lang="cs-CZ" sz="2800" dirty="0"/>
          </a:p>
          <a:p>
            <a:r>
              <a:rPr lang="cs-CZ" sz="2800" dirty="0"/>
              <a:t>    </a:t>
            </a:r>
            <a:r>
              <a:rPr lang="cs-CZ" sz="2800" dirty="0" err="1"/>
              <a:t>Ich</a:t>
            </a:r>
            <a:r>
              <a:rPr lang="cs-CZ" sz="2800" dirty="0"/>
              <a:t> …………..       in  ……………..   </a:t>
            </a:r>
            <a:endParaRPr lang="de-DE" sz="2800" dirty="0"/>
          </a:p>
        </p:txBody>
      </p:sp>
      <p:pic>
        <p:nvPicPr>
          <p:cNvPr id="15367" name="Picture 14" descr="http://www.andreazahradnikova.webz.cz/pott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7763" y="549275"/>
            <a:ext cx="2738437" cy="381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8" name="Obdélník 12"/>
          <p:cNvSpPr>
            <a:spLocks noChangeArrowheads="1"/>
          </p:cNvSpPr>
          <p:nvPr/>
        </p:nvSpPr>
        <p:spPr bwMode="auto">
          <a:xfrm>
            <a:off x="1681163" y="1873250"/>
            <a:ext cx="1382712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 b="1">
                <a:solidFill>
                  <a:srgbClr val="0070C0"/>
                </a:solidFill>
              </a:rPr>
              <a:t>Hallo ! </a:t>
            </a:r>
            <a:endParaRPr lang="de-DE" b="1">
              <a:solidFill>
                <a:srgbClr val="0070C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699792" y="4869160"/>
            <a:ext cx="597666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Ich</a:t>
            </a:r>
            <a:r>
              <a:rPr lang="cs-CZ" sz="3200" dirty="0" smtClean="0"/>
              <a:t> </a:t>
            </a:r>
            <a:r>
              <a:rPr lang="cs-CZ" sz="3200" dirty="0" err="1" smtClean="0"/>
              <a:t>hei</a:t>
            </a:r>
            <a:r>
              <a:rPr lang="de-DE" sz="3200" dirty="0" smtClean="0"/>
              <a:t>ß</a:t>
            </a:r>
            <a:r>
              <a:rPr lang="cs-CZ" sz="3200" dirty="0" smtClean="0">
                <a:solidFill>
                  <a:srgbClr val="FF0000"/>
                </a:solidFill>
              </a:rPr>
              <a:t>e</a:t>
            </a:r>
            <a:r>
              <a:rPr lang="cs-CZ" sz="3200" dirty="0" smtClean="0"/>
              <a:t> </a:t>
            </a:r>
            <a:r>
              <a:rPr lang="cs-CZ" sz="3200" dirty="0" err="1" smtClean="0"/>
              <a:t>Harry</a:t>
            </a:r>
            <a:r>
              <a:rPr lang="cs-CZ" sz="3200" dirty="0" smtClean="0"/>
              <a:t> </a:t>
            </a:r>
            <a:r>
              <a:rPr lang="cs-CZ" sz="3200" dirty="0" err="1" smtClean="0"/>
              <a:t>Potter</a:t>
            </a:r>
            <a:r>
              <a:rPr lang="cs-CZ" sz="3200" dirty="0" smtClean="0"/>
              <a:t>. </a:t>
            </a:r>
          </a:p>
          <a:p>
            <a:r>
              <a:rPr lang="cs-CZ" sz="3200" dirty="0" err="1" smtClean="0"/>
              <a:t>Ich</a:t>
            </a:r>
            <a:r>
              <a:rPr lang="cs-CZ" sz="3200" dirty="0" smtClean="0"/>
              <a:t> </a:t>
            </a:r>
            <a:r>
              <a:rPr lang="cs-CZ" sz="3200" dirty="0" err="1" smtClean="0">
                <a:solidFill>
                  <a:srgbClr val="FF0000"/>
                </a:solidFill>
              </a:rPr>
              <a:t>komme</a:t>
            </a:r>
            <a:r>
              <a:rPr lang="cs-CZ" sz="3200" dirty="0" smtClean="0"/>
              <a:t> </a:t>
            </a:r>
            <a:r>
              <a:rPr lang="cs-CZ" sz="3200" dirty="0" err="1" smtClean="0"/>
              <a:t>aus</a:t>
            </a:r>
            <a:r>
              <a:rPr lang="cs-CZ" sz="3200" dirty="0" smtClean="0"/>
              <a:t> </a:t>
            </a:r>
            <a:r>
              <a:rPr lang="cs-CZ" sz="3200" dirty="0" err="1" smtClean="0"/>
              <a:t>Gro</a:t>
            </a:r>
            <a:r>
              <a:rPr lang="de-DE" sz="3200" dirty="0" smtClean="0"/>
              <a:t>ß</a:t>
            </a:r>
            <a:r>
              <a:rPr lang="cs-CZ" sz="3200" dirty="0" err="1" smtClean="0"/>
              <a:t>britannien</a:t>
            </a:r>
            <a:r>
              <a:rPr lang="cs-CZ" sz="3200" dirty="0" smtClean="0"/>
              <a:t>.</a:t>
            </a:r>
          </a:p>
          <a:p>
            <a:r>
              <a:rPr lang="cs-CZ" sz="3200" dirty="0" err="1" smtClean="0"/>
              <a:t>Ich</a:t>
            </a:r>
            <a:r>
              <a:rPr lang="cs-CZ" sz="3200" dirty="0" smtClean="0"/>
              <a:t> </a:t>
            </a:r>
            <a:r>
              <a:rPr lang="cs-CZ" sz="3200" dirty="0" err="1" smtClean="0">
                <a:solidFill>
                  <a:srgbClr val="FF0000"/>
                </a:solidFill>
              </a:rPr>
              <a:t>wohne</a:t>
            </a:r>
            <a:r>
              <a:rPr lang="cs-CZ" sz="3200" dirty="0" smtClean="0"/>
              <a:t> in </a:t>
            </a:r>
            <a:r>
              <a:rPr lang="cs-CZ" sz="3200" dirty="0" smtClean="0">
                <a:solidFill>
                  <a:srgbClr val="FF0000"/>
                </a:solidFill>
              </a:rPr>
              <a:t>Bradavice</a:t>
            </a:r>
            <a:r>
              <a:rPr lang="cs-CZ" sz="3200" dirty="0" smtClean="0"/>
              <a:t>. </a:t>
            </a:r>
            <a:endParaRPr lang="de-DE" sz="3200" dirty="0" smtClean="0"/>
          </a:p>
          <a:p>
            <a:r>
              <a:rPr lang="cs-CZ" sz="3200" dirty="0" smtClean="0"/>
              <a:t>.</a:t>
            </a:r>
            <a:endParaRPr lang="de-DE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12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79613" y="1125538"/>
            <a:ext cx="6480175" cy="63182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/>
              <a:t>Ergänze den Text</a:t>
            </a:r>
          </a:p>
        </p:txBody>
      </p:sp>
      <p:sp>
        <p:nvSpPr>
          <p:cNvPr id="16388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68313" y="5516563"/>
            <a:ext cx="1357312" cy="498475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2" name="TextovéPole 1"/>
          <p:cNvSpPr txBox="1">
            <a:spLocks noChangeArrowheads="1"/>
          </p:cNvSpPr>
          <p:nvPr/>
        </p:nvSpPr>
        <p:spPr bwMode="auto">
          <a:xfrm>
            <a:off x="2051050" y="4941888"/>
            <a:ext cx="5976938" cy="18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/>
              <a:t> </a:t>
            </a:r>
            <a:r>
              <a:rPr lang="cs-CZ" sz="2800" dirty="0" err="1"/>
              <a:t>Hallo</a:t>
            </a:r>
            <a:r>
              <a:rPr lang="cs-CZ" sz="2800" dirty="0"/>
              <a:t> !</a:t>
            </a:r>
          </a:p>
          <a:p>
            <a:r>
              <a:rPr lang="cs-CZ" sz="2800" dirty="0"/>
              <a:t> </a:t>
            </a:r>
            <a:r>
              <a:rPr lang="cs-CZ" sz="2800" dirty="0" err="1"/>
              <a:t>Ich</a:t>
            </a:r>
            <a:r>
              <a:rPr lang="cs-CZ" sz="2800" dirty="0"/>
              <a:t>  </a:t>
            </a:r>
            <a:r>
              <a:rPr lang="cs-CZ" sz="2800" dirty="0" err="1"/>
              <a:t>hei</a:t>
            </a:r>
            <a:r>
              <a:rPr lang="de-DE" sz="2800" dirty="0">
                <a:solidFill>
                  <a:srgbClr val="FF0000"/>
                </a:solidFill>
              </a:rPr>
              <a:t>ß</a:t>
            </a:r>
            <a:r>
              <a:rPr lang="cs-CZ" sz="2800" dirty="0">
                <a:solidFill>
                  <a:srgbClr val="FF0000"/>
                </a:solidFill>
              </a:rPr>
              <a:t>e  </a:t>
            </a:r>
            <a:r>
              <a:rPr lang="cs-CZ" sz="2800" b="1" dirty="0" err="1">
                <a:solidFill>
                  <a:srgbClr val="FF0000"/>
                </a:solidFill>
              </a:rPr>
              <a:t>Roger</a:t>
            </a:r>
            <a:r>
              <a:rPr lang="cs-CZ" sz="2800" b="1" dirty="0">
                <a:solidFill>
                  <a:srgbClr val="FF0000"/>
                </a:solidFill>
              </a:rPr>
              <a:t> </a:t>
            </a:r>
            <a:r>
              <a:rPr lang="cs-CZ" sz="2800" b="1" dirty="0" err="1">
                <a:solidFill>
                  <a:srgbClr val="FF0000"/>
                </a:solidFill>
              </a:rPr>
              <a:t>Federer</a:t>
            </a:r>
            <a:r>
              <a:rPr lang="cs-CZ" sz="2800" dirty="0"/>
              <a:t>.</a:t>
            </a:r>
          </a:p>
          <a:p>
            <a:r>
              <a:rPr lang="cs-CZ" sz="2800" dirty="0"/>
              <a:t> </a:t>
            </a:r>
            <a:r>
              <a:rPr lang="cs-CZ" sz="2800" dirty="0" err="1"/>
              <a:t>Ich</a:t>
            </a:r>
            <a:r>
              <a:rPr lang="cs-CZ" sz="2800" dirty="0"/>
              <a:t> </a:t>
            </a:r>
            <a:r>
              <a:rPr lang="cs-CZ" sz="2800" dirty="0" err="1"/>
              <a:t>k</a:t>
            </a:r>
            <a:r>
              <a:rPr lang="cs-CZ" sz="2800" dirty="0" err="1">
                <a:solidFill>
                  <a:srgbClr val="FF0000"/>
                </a:solidFill>
              </a:rPr>
              <a:t>omme</a:t>
            </a:r>
            <a:r>
              <a:rPr lang="cs-CZ" sz="2800" dirty="0"/>
              <a:t>  </a:t>
            </a:r>
            <a:r>
              <a:rPr lang="cs-CZ" sz="2800" b="1" dirty="0" err="1">
                <a:solidFill>
                  <a:srgbClr val="FF0000"/>
                </a:solidFill>
              </a:rPr>
              <a:t>aus</a:t>
            </a:r>
            <a:r>
              <a:rPr lang="cs-CZ" sz="2800" b="1" dirty="0">
                <a:solidFill>
                  <a:srgbClr val="FF0000"/>
                </a:solidFill>
              </a:rPr>
              <a:t> der  </a:t>
            </a:r>
            <a:r>
              <a:rPr lang="cs-CZ" sz="2800" b="1" dirty="0" err="1">
                <a:solidFill>
                  <a:srgbClr val="FF0000"/>
                </a:solidFill>
              </a:rPr>
              <a:t>Schweiz</a:t>
            </a:r>
            <a:r>
              <a:rPr lang="cs-CZ" sz="2800" dirty="0"/>
              <a:t>. </a:t>
            </a:r>
          </a:p>
          <a:p>
            <a:r>
              <a:rPr lang="cs-CZ" sz="2800" dirty="0"/>
              <a:t> </a:t>
            </a:r>
            <a:r>
              <a:rPr lang="cs-CZ" sz="2800" dirty="0" err="1"/>
              <a:t>Ich</a:t>
            </a:r>
            <a:r>
              <a:rPr lang="cs-CZ" sz="2800" dirty="0"/>
              <a:t>  </a:t>
            </a:r>
            <a:r>
              <a:rPr lang="cs-CZ" sz="2800" dirty="0" err="1"/>
              <a:t>spiele</a:t>
            </a:r>
            <a:r>
              <a:rPr lang="cs-CZ" sz="2800" dirty="0"/>
              <a:t>  </a:t>
            </a:r>
            <a:r>
              <a:rPr lang="cs-CZ" sz="2800" dirty="0" err="1"/>
              <a:t>Tennis</a:t>
            </a:r>
            <a:r>
              <a:rPr lang="cs-CZ" sz="2800" dirty="0"/>
              <a:t>.</a:t>
            </a:r>
            <a:endParaRPr lang="de-DE" sz="2800" dirty="0"/>
          </a:p>
        </p:txBody>
      </p:sp>
      <p:pic>
        <p:nvPicPr>
          <p:cNvPr id="16391" name="Picture 8" descr="http://upload.wikimedia.org/wikipedia/commons/thumb/4/40/R_federer.jpg/220px-R_feder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813" y="692150"/>
            <a:ext cx="2962275" cy="374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2" name="TextovéPole 7"/>
          <p:cNvSpPr txBox="1">
            <a:spLocks noChangeArrowheads="1"/>
          </p:cNvSpPr>
          <p:nvPr/>
        </p:nvSpPr>
        <p:spPr bwMode="auto">
          <a:xfrm>
            <a:off x="3059113" y="1773238"/>
            <a:ext cx="6265862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 </a:t>
            </a:r>
            <a:r>
              <a:rPr lang="cs-CZ" sz="3200"/>
              <a:t>Hallo !</a:t>
            </a:r>
          </a:p>
          <a:p>
            <a:r>
              <a:rPr lang="cs-CZ" sz="3200"/>
              <a:t> Ich  hei…   ………       …………</a:t>
            </a:r>
          </a:p>
          <a:p>
            <a:r>
              <a:rPr lang="cs-CZ" sz="3200"/>
              <a:t> Ich k………        aus der                                   ……..</a:t>
            </a:r>
          </a:p>
          <a:p>
            <a:r>
              <a:rPr lang="cs-CZ" sz="3200"/>
              <a:t> Ich  spiele  Tennis.</a:t>
            </a:r>
            <a:endParaRPr lang="de-DE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13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348038" y="1125538"/>
            <a:ext cx="5472112" cy="84772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/>
              <a:t>Ergänze den Text</a:t>
            </a:r>
          </a:p>
          <a:p>
            <a:pPr eaLnBrk="1" hangingPunct="1">
              <a:buFontTx/>
              <a:buNone/>
            </a:pPr>
            <a:endParaRPr lang="cs-CZ" smtClean="0"/>
          </a:p>
        </p:txBody>
      </p:sp>
      <p:sp>
        <p:nvSpPr>
          <p:cNvPr id="17412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95536" y="5301208"/>
            <a:ext cx="1357312" cy="498475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pic>
        <p:nvPicPr>
          <p:cNvPr id="17414" name="Picture 8" descr="http://i.lidovky.cz/09/112/lngal/MTR2f0e46_pos2messn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950" y="115888"/>
            <a:ext cx="3095625" cy="463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5" name="TextovéPole 7"/>
          <p:cNvSpPr txBox="1">
            <a:spLocks noChangeArrowheads="1"/>
          </p:cNvSpPr>
          <p:nvPr/>
        </p:nvSpPr>
        <p:spPr bwMode="auto">
          <a:xfrm>
            <a:off x="3492500" y="1989138"/>
            <a:ext cx="4464050" cy="2554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/>
              <a:t>  Ich he…….          </a:t>
            </a:r>
          </a:p>
          <a:p>
            <a:r>
              <a:rPr lang="cs-CZ" sz="3200"/>
              <a:t>  Ich k…….        aus    Italien.</a:t>
            </a:r>
          </a:p>
          <a:p>
            <a:r>
              <a:rPr lang="cs-CZ" sz="3200"/>
              <a:t>  Ich spreche Deutsch . Ich bin Bergsteiger.</a:t>
            </a:r>
            <a:endParaRPr lang="de-DE" sz="3200"/>
          </a:p>
        </p:txBody>
      </p:sp>
      <p:sp>
        <p:nvSpPr>
          <p:cNvPr id="17416" name="Obdélník 8"/>
          <p:cNvSpPr>
            <a:spLocks noChangeArrowheads="1"/>
          </p:cNvSpPr>
          <p:nvPr/>
        </p:nvSpPr>
        <p:spPr bwMode="auto">
          <a:xfrm>
            <a:off x="1979712" y="4869160"/>
            <a:ext cx="5545286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800" dirty="0"/>
              <a:t> </a:t>
            </a:r>
            <a:r>
              <a:rPr lang="cs-CZ" sz="2800" dirty="0" smtClean="0"/>
              <a:t> </a:t>
            </a:r>
            <a:r>
              <a:rPr lang="cs-CZ" sz="2800" dirty="0" err="1" smtClean="0"/>
              <a:t>Ich</a:t>
            </a:r>
            <a:r>
              <a:rPr lang="cs-CZ" sz="2800" dirty="0" smtClean="0"/>
              <a:t> </a:t>
            </a:r>
            <a:r>
              <a:rPr lang="cs-CZ" sz="2800" dirty="0" err="1"/>
              <a:t>he</a:t>
            </a:r>
            <a:r>
              <a:rPr lang="cs-CZ" sz="2800" dirty="0" err="1">
                <a:solidFill>
                  <a:srgbClr val="FF0000"/>
                </a:solidFill>
              </a:rPr>
              <a:t>i</a:t>
            </a:r>
            <a:r>
              <a:rPr lang="de-DE" sz="2800" dirty="0">
                <a:solidFill>
                  <a:srgbClr val="FF0000"/>
                </a:solidFill>
              </a:rPr>
              <a:t>ß</a:t>
            </a:r>
            <a:r>
              <a:rPr lang="cs-CZ" sz="2800" dirty="0">
                <a:solidFill>
                  <a:srgbClr val="FF0000"/>
                </a:solidFill>
              </a:rPr>
              <a:t>e  </a:t>
            </a:r>
            <a:r>
              <a:rPr lang="cs-CZ" sz="2800" b="1" dirty="0" err="1">
                <a:solidFill>
                  <a:srgbClr val="FF0000"/>
                </a:solidFill>
              </a:rPr>
              <a:t>Reinhold</a:t>
            </a:r>
            <a:r>
              <a:rPr lang="cs-CZ" sz="2800" b="1" dirty="0">
                <a:solidFill>
                  <a:srgbClr val="FF0000"/>
                </a:solidFill>
              </a:rPr>
              <a:t> </a:t>
            </a:r>
            <a:r>
              <a:rPr lang="cs-CZ" sz="2800" b="1" dirty="0" err="1">
                <a:solidFill>
                  <a:srgbClr val="FF0000"/>
                </a:solidFill>
              </a:rPr>
              <a:t>Messner</a:t>
            </a:r>
            <a:r>
              <a:rPr lang="cs-CZ" sz="2800" b="1" dirty="0">
                <a:solidFill>
                  <a:srgbClr val="FF0000"/>
                </a:solidFill>
              </a:rPr>
              <a:t>.</a:t>
            </a:r>
          </a:p>
          <a:p>
            <a:r>
              <a:rPr lang="cs-CZ" sz="2800" dirty="0"/>
              <a:t>  </a:t>
            </a:r>
            <a:r>
              <a:rPr lang="cs-CZ" sz="2800" dirty="0" err="1"/>
              <a:t>Ich</a:t>
            </a:r>
            <a:r>
              <a:rPr lang="cs-CZ" sz="2800" dirty="0"/>
              <a:t> </a:t>
            </a:r>
            <a:r>
              <a:rPr lang="cs-CZ" sz="2800" dirty="0" err="1"/>
              <a:t>k</a:t>
            </a:r>
            <a:r>
              <a:rPr lang="cs-CZ" sz="2800" dirty="0" err="1">
                <a:solidFill>
                  <a:srgbClr val="FF0000"/>
                </a:solidFill>
              </a:rPr>
              <a:t>omme</a:t>
            </a:r>
            <a:r>
              <a:rPr lang="cs-CZ" sz="2800" dirty="0"/>
              <a:t>   </a:t>
            </a:r>
            <a:r>
              <a:rPr lang="cs-CZ" sz="2800" dirty="0" err="1"/>
              <a:t>aus</a:t>
            </a:r>
            <a:r>
              <a:rPr lang="cs-CZ" sz="2800" dirty="0"/>
              <a:t>  </a:t>
            </a:r>
            <a:r>
              <a:rPr lang="cs-CZ" sz="2800" dirty="0" err="1"/>
              <a:t>Italien</a:t>
            </a:r>
            <a:r>
              <a:rPr lang="cs-CZ" sz="2800" dirty="0"/>
              <a:t>.</a:t>
            </a:r>
          </a:p>
          <a:p>
            <a:r>
              <a:rPr lang="cs-CZ" sz="2800" dirty="0"/>
              <a:t>  </a:t>
            </a:r>
            <a:r>
              <a:rPr lang="cs-CZ" sz="2800" dirty="0" err="1"/>
              <a:t>Ich</a:t>
            </a:r>
            <a:r>
              <a:rPr lang="cs-CZ" sz="2800" dirty="0"/>
              <a:t> </a:t>
            </a:r>
            <a:r>
              <a:rPr lang="cs-CZ" sz="2800" dirty="0" err="1"/>
              <a:t>spreche</a:t>
            </a:r>
            <a:r>
              <a:rPr lang="cs-CZ" sz="2800" dirty="0"/>
              <a:t> </a:t>
            </a:r>
            <a:r>
              <a:rPr lang="cs-CZ" sz="2800" dirty="0" err="1"/>
              <a:t>Deutsch</a:t>
            </a:r>
            <a:r>
              <a:rPr lang="cs-CZ" sz="2800" dirty="0"/>
              <a:t> .</a:t>
            </a:r>
          </a:p>
          <a:p>
            <a:r>
              <a:rPr lang="cs-CZ" sz="2800" dirty="0"/>
              <a:t>  </a:t>
            </a:r>
            <a:r>
              <a:rPr lang="cs-CZ" sz="2800" dirty="0" err="1"/>
              <a:t>Ich</a:t>
            </a:r>
            <a:r>
              <a:rPr lang="cs-CZ" sz="2800" dirty="0"/>
              <a:t> </a:t>
            </a:r>
            <a:r>
              <a:rPr lang="cs-CZ" sz="2800" dirty="0" err="1"/>
              <a:t>bin</a:t>
            </a:r>
            <a:r>
              <a:rPr lang="cs-CZ" sz="2800" dirty="0"/>
              <a:t> </a:t>
            </a:r>
            <a:r>
              <a:rPr lang="cs-CZ" sz="2800" dirty="0" err="1"/>
              <a:t>Bergsteiger</a:t>
            </a:r>
            <a:r>
              <a:rPr lang="cs-CZ" sz="2800" dirty="0"/>
              <a:t>.</a:t>
            </a:r>
            <a:endParaRPr lang="de-DE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4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4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4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4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6" grpId="0" build="allAtOnce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14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84438" y="1196975"/>
            <a:ext cx="4535487" cy="67627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/>
              <a:t>Bilde Frage</a:t>
            </a:r>
          </a:p>
          <a:p>
            <a:pPr eaLnBrk="1" hangingPunct="1">
              <a:buFontTx/>
              <a:buNone/>
            </a:pPr>
            <a:endParaRPr lang="cs-CZ" smtClean="0"/>
          </a:p>
        </p:txBody>
      </p:sp>
      <p:sp>
        <p:nvSpPr>
          <p:cNvPr id="18436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684213" y="5278438"/>
            <a:ext cx="1357312" cy="500062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2" name="TextovéPole 1"/>
          <p:cNvSpPr txBox="1">
            <a:spLocks noChangeArrowheads="1"/>
          </p:cNvSpPr>
          <p:nvPr/>
        </p:nvSpPr>
        <p:spPr bwMode="auto">
          <a:xfrm>
            <a:off x="2483768" y="5301208"/>
            <a:ext cx="554461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800" dirty="0" err="1"/>
              <a:t>Bist</a:t>
            </a:r>
            <a:r>
              <a:rPr lang="cs-CZ" sz="2800" dirty="0"/>
              <a:t> </a:t>
            </a:r>
            <a:r>
              <a:rPr lang="cs-CZ" sz="2800" dirty="0" err="1"/>
              <a:t>du</a:t>
            </a:r>
            <a:r>
              <a:rPr lang="cs-CZ" sz="2800" dirty="0"/>
              <a:t> </a:t>
            </a:r>
            <a:r>
              <a:rPr lang="cs-CZ" sz="2800" dirty="0" smtClean="0"/>
              <a:t>   </a:t>
            </a:r>
            <a:r>
              <a:rPr lang="cs-CZ" sz="2000" dirty="0" err="1" smtClean="0"/>
              <a:t>Rene</a:t>
            </a:r>
            <a:r>
              <a:rPr lang="cs-CZ" sz="2000" dirty="0" smtClean="0"/>
              <a:t>  Neumann </a:t>
            </a:r>
            <a:r>
              <a:rPr lang="cs-CZ" sz="2800" dirty="0" smtClean="0"/>
              <a:t>?</a:t>
            </a:r>
            <a:endParaRPr lang="cs-CZ" sz="2800" dirty="0"/>
          </a:p>
          <a:p>
            <a:r>
              <a:rPr lang="cs-CZ" sz="2800" dirty="0" err="1"/>
              <a:t>Hei</a:t>
            </a:r>
            <a:r>
              <a:rPr lang="de-DE" sz="2800" dirty="0"/>
              <a:t>ß</a:t>
            </a:r>
            <a:r>
              <a:rPr lang="cs-CZ" sz="2800" dirty="0"/>
              <a:t>t  </a:t>
            </a:r>
            <a:r>
              <a:rPr lang="cs-CZ" sz="2800" dirty="0" err="1" smtClean="0"/>
              <a:t>du</a:t>
            </a:r>
            <a:r>
              <a:rPr lang="cs-CZ" sz="2800" dirty="0" smtClean="0"/>
              <a:t>   </a:t>
            </a:r>
            <a:r>
              <a:rPr lang="cs-CZ" sz="2000" dirty="0" err="1" smtClean="0"/>
              <a:t>Rene</a:t>
            </a:r>
            <a:r>
              <a:rPr lang="cs-CZ" sz="2000" dirty="0" smtClean="0"/>
              <a:t>  Neumann ?</a:t>
            </a:r>
            <a:endParaRPr lang="cs-CZ" sz="2000" dirty="0"/>
          </a:p>
        </p:txBody>
      </p:sp>
      <p:sp>
        <p:nvSpPr>
          <p:cNvPr id="18439" name="TextovéPole 6"/>
          <p:cNvSpPr txBox="1">
            <a:spLocks noChangeArrowheads="1"/>
          </p:cNvSpPr>
          <p:nvPr/>
        </p:nvSpPr>
        <p:spPr bwMode="auto">
          <a:xfrm>
            <a:off x="1187450" y="2205038"/>
            <a:ext cx="7129463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600">
                <a:solidFill>
                  <a:srgbClr val="002060"/>
                </a:solidFill>
              </a:rPr>
              <a:t>…………………………………………………  ?</a:t>
            </a:r>
          </a:p>
          <a:p>
            <a:r>
              <a:rPr lang="cs-CZ" sz="3600">
                <a:solidFill>
                  <a:srgbClr val="002060"/>
                </a:solidFill>
              </a:rPr>
              <a:t>Nein, ich  hei</a:t>
            </a:r>
            <a:r>
              <a:rPr lang="de-DE" sz="3600">
                <a:solidFill>
                  <a:srgbClr val="002060"/>
                </a:solidFill>
              </a:rPr>
              <a:t>ß</a:t>
            </a:r>
            <a:r>
              <a:rPr lang="cs-CZ" sz="3600">
                <a:solidFill>
                  <a:srgbClr val="002060"/>
                </a:solidFill>
              </a:rPr>
              <a:t>e  Hans Hoffmann.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15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12863"/>
            <a:ext cx="8229600" cy="820737"/>
          </a:xfrm>
        </p:spPr>
        <p:txBody>
          <a:bodyPr/>
          <a:lstStyle/>
          <a:p>
            <a:pPr eaLnBrk="1" hangingPunct="1"/>
            <a:r>
              <a:rPr lang="cs-CZ" smtClean="0"/>
              <a:t>Kommst du aus Prag ?</a:t>
            </a:r>
          </a:p>
        </p:txBody>
      </p:sp>
      <p:sp>
        <p:nvSpPr>
          <p:cNvPr id="19460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611188" y="5278438"/>
            <a:ext cx="1357312" cy="500062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2" name="TextovéPole 1"/>
          <p:cNvSpPr txBox="1">
            <a:spLocks noChangeArrowheads="1"/>
          </p:cNvSpPr>
          <p:nvPr/>
        </p:nvSpPr>
        <p:spPr bwMode="auto">
          <a:xfrm>
            <a:off x="2124075" y="4995863"/>
            <a:ext cx="485775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/>
              <a:t> Ja.</a:t>
            </a:r>
          </a:p>
          <a:p>
            <a:r>
              <a:rPr lang="cs-CZ" sz="2800"/>
              <a:t>  Nein, ich komme aus …….. </a:t>
            </a:r>
          </a:p>
        </p:txBody>
      </p:sp>
      <p:pic>
        <p:nvPicPr>
          <p:cNvPr id="19463" name="Picture 7" descr="C:\Users\Hana\AppData\Local\Microsoft\Windows\Temporary Internet Files\Content.IE5\40TFEIQ3\MC90034942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1773238"/>
            <a:ext cx="3454400" cy="2268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16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85875"/>
            <a:ext cx="8229600" cy="14224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b="1" smtClean="0">
                <a:solidFill>
                  <a:srgbClr val="002060"/>
                </a:solidFill>
              </a:rPr>
              <a:t>Wohnst du in Netvořice ?</a:t>
            </a:r>
          </a:p>
          <a:p>
            <a:pPr eaLnBrk="1" hangingPunct="1">
              <a:buFontTx/>
              <a:buNone/>
            </a:pPr>
            <a:endParaRPr lang="cs-CZ" smtClean="0"/>
          </a:p>
        </p:txBody>
      </p:sp>
      <p:sp>
        <p:nvSpPr>
          <p:cNvPr id="20484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54050" y="5278438"/>
            <a:ext cx="1357313" cy="500062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2" name="TextovéPole 1"/>
          <p:cNvSpPr txBox="1">
            <a:spLocks noChangeArrowheads="1"/>
          </p:cNvSpPr>
          <p:nvPr/>
        </p:nvSpPr>
        <p:spPr bwMode="auto">
          <a:xfrm>
            <a:off x="2411413" y="5084763"/>
            <a:ext cx="5184775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/>
              <a:t>Ja, ich wohne in Netvořice.</a:t>
            </a:r>
          </a:p>
          <a:p>
            <a:r>
              <a:rPr lang="cs-CZ" sz="3200"/>
              <a:t> Nein, ich wohne in ………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Hana\AppData\Local\Microsoft\Windows\Temporary Internet Files\Content.IE5\LNBR7O7C\MP90036265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4581128"/>
            <a:ext cx="1368152" cy="912101"/>
          </a:xfrm>
          <a:prstGeom prst="rect">
            <a:avLst/>
          </a:prstGeom>
          <a:noFill/>
        </p:spPr>
      </p:pic>
      <p:pic>
        <p:nvPicPr>
          <p:cNvPr id="1029" name="Picture 5" descr="C:\Users\Hana\AppData\Local\Microsoft\Windows\Temporary Internet Files\Content.IE5\40TFEIQ3\MP90043864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3645024"/>
            <a:ext cx="1674187" cy="1339350"/>
          </a:xfrm>
          <a:prstGeom prst="rect">
            <a:avLst/>
          </a:prstGeom>
          <a:noFill/>
        </p:spPr>
      </p:pic>
      <p:pic>
        <p:nvPicPr>
          <p:cNvPr id="1028" name="Picture 4" descr="C:\Users\Hana\AppData\Local\Microsoft\Windows\Temporary Internet Files\Content.IE5\LNBR7O7C\MP90036261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4293096"/>
            <a:ext cx="1584176" cy="1056118"/>
          </a:xfrm>
          <a:prstGeom prst="rect">
            <a:avLst/>
          </a:prstGeom>
          <a:noFill/>
        </p:spPr>
      </p:pic>
      <p:pic>
        <p:nvPicPr>
          <p:cNvPr id="1027" name="Picture 3" descr="C:\Users\Hana\AppData\Local\Microsoft\Windows\Temporary Internet Files\Content.IE5\40TFEIQ3\MP900425483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2276872"/>
            <a:ext cx="1836921" cy="1224136"/>
          </a:xfrm>
          <a:prstGeom prst="rect">
            <a:avLst/>
          </a:prstGeom>
          <a:noFill/>
        </p:spPr>
      </p:pic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116632"/>
            <a:ext cx="8229600" cy="1143000"/>
          </a:xfrm>
        </p:spPr>
        <p:txBody>
          <a:bodyPr/>
          <a:lstStyle/>
          <a:p>
            <a:pPr eaLnBrk="1" hangingPunct="1"/>
            <a:r>
              <a:rPr lang="cs-CZ" dirty="0" smtClean="0"/>
              <a:t>17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980728"/>
            <a:ext cx="8229600" cy="1279525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z="2000" dirty="0" err="1" smtClean="0"/>
              <a:t>Ergänze</a:t>
            </a:r>
            <a:r>
              <a:rPr lang="cs-CZ" sz="2000" dirty="0" smtClean="0"/>
              <a:t> </a:t>
            </a:r>
            <a:r>
              <a:rPr lang="cs-CZ" sz="2000" dirty="0" err="1" smtClean="0"/>
              <a:t>richtig</a:t>
            </a:r>
            <a:endParaRPr lang="cs-CZ" sz="2000" dirty="0" smtClean="0"/>
          </a:p>
          <a:p>
            <a:pPr algn="ctr" eaLnBrk="1" hangingPunct="1">
              <a:buFontTx/>
              <a:buNone/>
            </a:pPr>
            <a:r>
              <a:rPr lang="cs-CZ" sz="2000" dirty="0" smtClean="0"/>
              <a:t>Doplň správně </a:t>
            </a:r>
            <a:r>
              <a:rPr lang="cs-CZ" dirty="0" smtClean="0">
                <a:solidFill>
                  <a:srgbClr val="FF0000"/>
                </a:solidFill>
              </a:rPr>
              <a:t>názvy zemí </a:t>
            </a:r>
            <a:r>
              <a:rPr lang="cs-CZ" dirty="0" smtClean="0"/>
              <a:t>a </a:t>
            </a:r>
            <a:r>
              <a:rPr lang="cs-CZ" dirty="0" smtClean="0">
                <a:solidFill>
                  <a:srgbClr val="FF0000"/>
                </a:solidFill>
              </a:rPr>
              <a:t>hlavní</a:t>
            </a:r>
            <a:r>
              <a:rPr lang="cs-CZ" dirty="0" smtClean="0"/>
              <a:t> </a:t>
            </a:r>
            <a:r>
              <a:rPr lang="cs-CZ" dirty="0" smtClean="0">
                <a:solidFill>
                  <a:srgbClr val="FF0000"/>
                </a:solidFill>
              </a:rPr>
              <a:t>města</a:t>
            </a:r>
          </a:p>
          <a:p>
            <a:pPr eaLnBrk="1" hangingPunct="1">
              <a:buFontTx/>
              <a:buNone/>
            </a:pPr>
            <a:endParaRPr lang="cs-CZ" dirty="0" smtClean="0"/>
          </a:p>
        </p:txBody>
      </p:sp>
      <p:sp>
        <p:nvSpPr>
          <p:cNvPr id="26628" name="AutoShape 4">
            <a:hlinkClick r:id="rId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107504" y="5805264"/>
            <a:ext cx="1357312" cy="500063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2" name="TextovéPole 1"/>
          <p:cNvSpPr txBox="1">
            <a:spLocks noChangeArrowheads="1"/>
          </p:cNvSpPr>
          <p:nvPr/>
        </p:nvSpPr>
        <p:spPr bwMode="auto">
          <a:xfrm>
            <a:off x="1619672" y="5661248"/>
            <a:ext cx="712834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2800" dirty="0" err="1" smtClean="0"/>
              <a:t>Deutschland</a:t>
            </a:r>
            <a:r>
              <a:rPr lang="cs-CZ" sz="2800" dirty="0" smtClean="0"/>
              <a:t> – Berlin ,   </a:t>
            </a:r>
            <a:r>
              <a:rPr lang="cs-CZ" sz="2800" dirty="0" err="1" smtClean="0"/>
              <a:t>die</a:t>
            </a:r>
            <a:r>
              <a:rPr lang="cs-CZ" sz="2800" dirty="0" smtClean="0"/>
              <a:t> </a:t>
            </a:r>
            <a:r>
              <a:rPr lang="cs-CZ" sz="2800" dirty="0" err="1" smtClean="0"/>
              <a:t>Schweiz</a:t>
            </a:r>
            <a:r>
              <a:rPr lang="cs-CZ" sz="2800" dirty="0" smtClean="0"/>
              <a:t> – Bern</a:t>
            </a:r>
          </a:p>
          <a:p>
            <a:r>
              <a:rPr lang="cs-CZ" sz="2800" dirty="0" err="1" smtClean="0"/>
              <a:t>Tschechien</a:t>
            </a:r>
            <a:r>
              <a:rPr lang="cs-CZ" sz="2800" dirty="0" smtClean="0"/>
              <a:t> – </a:t>
            </a:r>
            <a:r>
              <a:rPr lang="cs-CZ" sz="2800" dirty="0" err="1" smtClean="0"/>
              <a:t>Prag</a:t>
            </a:r>
            <a:r>
              <a:rPr lang="cs-CZ" sz="2800" dirty="0" smtClean="0"/>
              <a:t> , </a:t>
            </a:r>
            <a:r>
              <a:rPr lang="cs-CZ" sz="2800" dirty="0" err="1" smtClean="0"/>
              <a:t>Österreich</a:t>
            </a:r>
            <a:r>
              <a:rPr lang="cs-CZ" sz="2800" dirty="0" smtClean="0"/>
              <a:t> - </a:t>
            </a:r>
            <a:r>
              <a:rPr lang="cs-CZ" sz="2800" dirty="0" err="1" smtClean="0"/>
              <a:t>Wien</a:t>
            </a:r>
            <a:endParaRPr lang="cs-CZ" sz="28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07504" y="2924944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D - -t - - - </a:t>
            </a:r>
            <a:r>
              <a:rPr lang="cs-CZ" sz="2800" dirty="0" err="1" smtClean="0"/>
              <a:t>land</a:t>
            </a:r>
            <a:r>
              <a:rPr lang="cs-CZ" sz="2800" dirty="0" smtClean="0"/>
              <a:t>  - </a:t>
            </a:r>
            <a:endParaRPr lang="de-DE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60032" y="2492896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die</a:t>
            </a:r>
            <a:r>
              <a:rPr lang="cs-CZ" sz="2800" dirty="0" smtClean="0"/>
              <a:t>  S - - - - - z    -</a:t>
            </a:r>
            <a:endParaRPr lang="de-DE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771800" y="4005064"/>
            <a:ext cx="30963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err="1" smtClean="0"/>
              <a:t>Ts</a:t>
            </a:r>
            <a:r>
              <a:rPr lang="cs-CZ" sz="2800" dirty="0" smtClean="0"/>
              <a:t> - - - - - - - -    -</a:t>
            </a:r>
            <a:endParaRPr lang="de-DE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012160" y="3789040"/>
            <a:ext cx="2664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sz="2800" dirty="0" smtClean="0"/>
              <a:t>Ö - - - - - - - --</a:t>
            </a:r>
            <a:endParaRPr lang="de-DE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333375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/>
              <a:t>18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4663" y="1125538"/>
            <a:ext cx="2817812" cy="96202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smtClean="0"/>
              <a:t>  Bilde Frage</a:t>
            </a:r>
          </a:p>
        </p:txBody>
      </p:sp>
      <p:sp>
        <p:nvSpPr>
          <p:cNvPr id="22532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539750" y="4456113"/>
            <a:ext cx="1357313" cy="500062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3" name="TextovéPole 2"/>
          <p:cNvSpPr txBox="1">
            <a:spLocks noChangeArrowheads="1"/>
          </p:cNvSpPr>
          <p:nvPr/>
        </p:nvSpPr>
        <p:spPr bwMode="auto">
          <a:xfrm>
            <a:off x="2195513" y="4262438"/>
            <a:ext cx="65674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/>
              <a:t> </a:t>
            </a:r>
            <a:r>
              <a:rPr lang="cs-CZ" sz="3600"/>
              <a:t>Kommst du aus Deutschland ?</a:t>
            </a:r>
          </a:p>
        </p:txBody>
      </p:sp>
      <p:pic>
        <p:nvPicPr>
          <p:cNvPr id="22535" name="Picture 7" descr="C:\Users\Hana\AppData\Local\Microsoft\Windows\Temporary Internet Files\Content.IE5\40TFEIQ3\MC90040578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3038" y="476250"/>
            <a:ext cx="3762375" cy="359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4067175" y="2060575"/>
            <a:ext cx="5076825" cy="1570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cs-CZ" sz="32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  <a:p>
            <a:pPr>
              <a:defRPr/>
            </a:pPr>
            <a:r>
              <a:rPr lang="cs-CZ" sz="3200" b="1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Ja</a:t>
            </a:r>
            <a:r>
              <a:rPr lang="cs-CZ" sz="32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, </a:t>
            </a:r>
            <a:r>
              <a:rPr lang="cs-CZ" sz="3200" b="1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ich</a:t>
            </a:r>
            <a:r>
              <a:rPr lang="cs-CZ" sz="32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3200" b="1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komme</a:t>
            </a:r>
            <a:r>
              <a:rPr lang="cs-CZ" sz="32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3200" b="1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aus</a:t>
            </a:r>
            <a:r>
              <a:rPr lang="cs-CZ" sz="32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3200" b="1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München</a:t>
            </a:r>
            <a:r>
              <a:rPr lang="cs-CZ" sz="32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.</a:t>
            </a:r>
          </a:p>
        </p:txBody>
      </p:sp>
      <p:sp>
        <p:nvSpPr>
          <p:cNvPr id="22537" name="TextovéPole 10"/>
          <p:cNvSpPr txBox="1">
            <a:spLocks noChangeArrowheads="1"/>
          </p:cNvSpPr>
          <p:nvPr/>
        </p:nvSpPr>
        <p:spPr bwMode="auto">
          <a:xfrm>
            <a:off x="4211638" y="1773238"/>
            <a:ext cx="4932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/>
              <a:t>……   …   …       ………?</a:t>
            </a:r>
            <a:endParaRPr lang="de-DE" sz="32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19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76375" y="1484313"/>
            <a:ext cx="6480175" cy="792162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cs-CZ" smtClean="0"/>
              <a:t>Schreib richtig</a:t>
            </a:r>
          </a:p>
          <a:p>
            <a:pPr eaLnBrk="1" hangingPunct="1">
              <a:buFontTx/>
              <a:buNone/>
            </a:pPr>
            <a:endParaRPr lang="cs-CZ" smtClean="0"/>
          </a:p>
        </p:txBody>
      </p:sp>
      <p:sp>
        <p:nvSpPr>
          <p:cNvPr id="23556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611188" y="5173663"/>
            <a:ext cx="1357312" cy="500062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3" name="Obdélník 2"/>
          <p:cNvSpPr>
            <a:spLocks noChangeArrowheads="1"/>
          </p:cNvSpPr>
          <p:nvPr/>
        </p:nvSpPr>
        <p:spPr bwMode="auto">
          <a:xfrm>
            <a:off x="2124075" y="5149850"/>
            <a:ext cx="5913438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800"/>
              <a:t>Deutschland, Tschechien, Schweiz, </a:t>
            </a:r>
          </a:p>
          <a:p>
            <a:r>
              <a:rPr lang="cs-CZ" sz="2800"/>
              <a:t>Österreich</a:t>
            </a:r>
          </a:p>
        </p:txBody>
      </p:sp>
      <p:pic>
        <p:nvPicPr>
          <p:cNvPr id="23559" name="Picture 7" descr="C:\Users\Hana\AppData\Local\Microsoft\Windows\Temporary Internet Files\Content.IE5\40TFEIQ3\MC90040578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2060575"/>
            <a:ext cx="2274887" cy="217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0" name="Picture 8" descr="C:\Users\Hana\AppData\Local\Microsoft\Windows\Temporary Internet Files\Content.IE5\LNBR7O7C\MC90040573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4663" y="2133600"/>
            <a:ext cx="1955800" cy="126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1" name="Picture 9" descr="C:\Users\Hana\AppData\Local\Microsoft\Windows\Temporary Internet Files\Content.IE5\40TFEIQ3\MC900349461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948488" y="2420938"/>
            <a:ext cx="1814512" cy="1211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2" name="Picture 10" descr="C:\Users\Hana\AppData\Local\Microsoft\Windows\Temporary Internet Files\Content.IE5\LNBR7O7C\MC900405676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7538" y="3644900"/>
            <a:ext cx="1958975" cy="141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9" descr="C:\Users\Hana\AppData\Local\Microsoft\Windows\Temporary Internet Files\Content.IE5\40TFEIQ3\MP900430934[1].jpg"/>
          <p:cNvPicPr>
            <a:picLocks noChangeAspect="1" noChangeArrowheads="1"/>
          </p:cNvPicPr>
          <p:nvPr/>
        </p:nvPicPr>
        <p:blipFill>
          <a:blip r:embed="rId2" cstate="print"/>
          <a:srcRect l="6047" t="12675" b="22536"/>
          <a:stretch>
            <a:fillRect/>
          </a:stretch>
        </p:blipFill>
        <p:spPr bwMode="auto">
          <a:xfrm>
            <a:off x="5940425" y="188913"/>
            <a:ext cx="3203575" cy="331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/>
              <a:t>20</a:t>
            </a:r>
          </a:p>
        </p:txBody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125538"/>
            <a:ext cx="4535487" cy="70326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smtClean="0"/>
              <a:t>Zapiš čísly:</a:t>
            </a:r>
          </a:p>
        </p:txBody>
      </p:sp>
      <p:sp>
        <p:nvSpPr>
          <p:cNvPr id="24581" name="AutoShap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11188" y="4868863"/>
            <a:ext cx="1357312" cy="500062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2" name="TextovéPole 1"/>
          <p:cNvSpPr txBox="1">
            <a:spLocks noChangeArrowheads="1"/>
          </p:cNvSpPr>
          <p:nvPr/>
        </p:nvSpPr>
        <p:spPr bwMode="auto">
          <a:xfrm>
            <a:off x="2268538" y="4868863"/>
            <a:ext cx="5903912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6000"/>
              <a:t>570 364 918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468313" y="2636838"/>
            <a:ext cx="6840537" cy="17541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3600" b="1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Meine</a:t>
            </a:r>
            <a:r>
              <a:rPr lang="cs-CZ" sz="36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3600" b="1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Handynummer</a:t>
            </a:r>
            <a:r>
              <a:rPr lang="cs-CZ" sz="36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3600" b="1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ist</a:t>
            </a:r>
            <a:r>
              <a:rPr lang="cs-CZ" sz="36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3600" b="1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fünf</a:t>
            </a:r>
            <a:r>
              <a:rPr lang="cs-CZ" sz="36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- </a:t>
            </a:r>
            <a:r>
              <a:rPr lang="cs-CZ" sz="3600" b="1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sieben</a:t>
            </a:r>
            <a:r>
              <a:rPr lang="cs-CZ" sz="36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-</a:t>
            </a:r>
            <a:r>
              <a:rPr lang="cs-CZ" sz="3600" b="1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null</a:t>
            </a:r>
            <a:r>
              <a:rPr lang="cs-CZ" sz="36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- </a:t>
            </a:r>
            <a:r>
              <a:rPr lang="cs-CZ" sz="3600" b="1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drei</a:t>
            </a:r>
            <a:r>
              <a:rPr lang="cs-CZ" sz="36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- </a:t>
            </a:r>
            <a:r>
              <a:rPr lang="cs-CZ" sz="3600" b="1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sechs</a:t>
            </a:r>
            <a:r>
              <a:rPr lang="cs-CZ" sz="36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- </a:t>
            </a:r>
            <a:r>
              <a:rPr lang="cs-CZ" sz="3600" b="1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vier</a:t>
            </a:r>
            <a:r>
              <a:rPr lang="cs-CZ" sz="36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- </a:t>
            </a:r>
            <a:r>
              <a:rPr lang="cs-CZ" sz="3600" b="1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neun</a:t>
            </a:r>
            <a:r>
              <a:rPr lang="cs-CZ" sz="36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- </a:t>
            </a:r>
            <a:r>
              <a:rPr lang="cs-CZ" sz="3600" b="1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eins</a:t>
            </a:r>
            <a:r>
              <a:rPr lang="cs-CZ" sz="3600" b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- </a:t>
            </a:r>
            <a:r>
              <a:rPr lang="cs-CZ" sz="3600" b="1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acht</a:t>
            </a:r>
            <a:endParaRPr lang="de-DE" sz="3600" b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15888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/>
              <a:t>21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125538"/>
            <a:ext cx="3455987" cy="790575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smtClean="0"/>
              <a:t>Ergänze Fragen</a:t>
            </a:r>
          </a:p>
        </p:txBody>
      </p:sp>
      <p:sp>
        <p:nvSpPr>
          <p:cNvPr id="25604" name="AutoShape 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064500" y="5778500"/>
            <a:ext cx="1079500" cy="1079500"/>
          </a:xfrm>
          <a:prstGeom prst="actionButtonReturn">
            <a:avLst/>
          </a:prstGeom>
          <a:solidFill>
            <a:srgbClr val="CCFF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95288" y="5300663"/>
            <a:ext cx="1357312" cy="498475"/>
          </a:xfrm>
          <a:prstGeom prst="rect">
            <a:avLst/>
          </a:prstGeom>
          <a:solidFill>
            <a:srgbClr val="BDE4B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/>
              <a:t>Odpověď</a:t>
            </a:r>
          </a:p>
        </p:txBody>
      </p:sp>
      <p:sp>
        <p:nvSpPr>
          <p:cNvPr id="25606" name="TextovéPole 6"/>
          <p:cNvSpPr txBox="1">
            <a:spLocks noChangeArrowheads="1"/>
          </p:cNvSpPr>
          <p:nvPr/>
        </p:nvSpPr>
        <p:spPr bwMode="auto">
          <a:xfrm>
            <a:off x="5724525" y="836613"/>
            <a:ext cx="237648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Wo          Wie     Woher        Was    </a:t>
            </a:r>
          </a:p>
          <a:p>
            <a:r>
              <a:rPr lang="cs-CZ"/>
              <a:t>Welcher</a:t>
            </a:r>
            <a:endParaRPr lang="de-DE"/>
          </a:p>
        </p:txBody>
      </p:sp>
      <p:sp>
        <p:nvSpPr>
          <p:cNvPr id="25607" name="TextovéPole 7"/>
          <p:cNvSpPr txBox="1">
            <a:spLocks noChangeArrowheads="1"/>
          </p:cNvSpPr>
          <p:nvPr/>
        </p:nvSpPr>
        <p:spPr bwMode="auto">
          <a:xfrm>
            <a:off x="323850" y="1989138"/>
            <a:ext cx="5184775" cy="2678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800" dirty="0"/>
              <a:t>…….  </a:t>
            </a:r>
            <a:r>
              <a:rPr lang="cs-CZ" sz="2800" dirty="0" err="1"/>
              <a:t>wohnst</a:t>
            </a:r>
            <a:r>
              <a:rPr lang="cs-CZ" sz="2800" dirty="0"/>
              <a:t> </a:t>
            </a:r>
            <a:r>
              <a:rPr lang="cs-CZ" sz="2800" dirty="0" err="1"/>
              <a:t>du</a:t>
            </a:r>
            <a:r>
              <a:rPr lang="cs-CZ" sz="2800" dirty="0"/>
              <a:t> ?</a:t>
            </a:r>
          </a:p>
          <a:p>
            <a:r>
              <a:rPr lang="cs-CZ" sz="2800" dirty="0"/>
              <a:t> ………….   </a:t>
            </a:r>
            <a:r>
              <a:rPr lang="cs-CZ" sz="2800" dirty="0" err="1"/>
              <a:t>Tag</a:t>
            </a:r>
            <a:r>
              <a:rPr lang="cs-CZ" sz="2800" dirty="0"/>
              <a:t> </a:t>
            </a:r>
            <a:r>
              <a:rPr lang="cs-CZ" sz="2800" dirty="0" err="1"/>
              <a:t>ist</a:t>
            </a:r>
            <a:r>
              <a:rPr lang="cs-CZ" sz="2800" dirty="0"/>
              <a:t> </a:t>
            </a:r>
            <a:r>
              <a:rPr lang="cs-CZ" sz="2800" dirty="0" err="1"/>
              <a:t>heute</a:t>
            </a:r>
            <a:r>
              <a:rPr lang="cs-CZ" sz="2800" dirty="0"/>
              <a:t> ?</a:t>
            </a:r>
          </a:p>
          <a:p>
            <a:r>
              <a:rPr lang="cs-CZ" sz="2800" dirty="0"/>
              <a:t>  ……….. </a:t>
            </a:r>
            <a:r>
              <a:rPr lang="cs-CZ" sz="2800" dirty="0" err="1"/>
              <a:t>kommst</a:t>
            </a:r>
            <a:r>
              <a:rPr lang="cs-CZ" sz="2800" dirty="0"/>
              <a:t> </a:t>
            </a:r>
            <a:r>
              <a:rPr lang="cs-CZ" sz="2800" dirty="0" err="1"/>
              <a:t>du</a:t>
            </a:r>
            <a:r>
              <a:rPr lang="cs-CZ" sz="2800" dirty="0"/>
              <a:t>, Monika?</a:t>
            </a:r>
          </a:p>
          <a:p>
            <a:r>
              <a:rPr lang="cs-CZ" sz="2800" dirty="0"/>
              <a:t> ……… </a:t>
            </a:r>
            <a:r>
              <a:rPr lang="cs-CZ" sz="2800" dirty="0" err="1"/>
              <a:t>magst</a:t>
            </a:r>
            <a:r>
              <a:rPr lang="cs-CZ" sz="2800" dirty="0"/>
              <a:t> </a:t>
            </a:r>
            <a:r>
              <a:rPr lang="cs-CZ" sz="2800" dirty="0" err="1"/>
              <a:t>du</a:t>
            </a:r>
            <a:r>
              <a:rPr lang="cs-CZ" sz="2800" dirty="0"/>
              <a:t> ?</a:t>
            </a:r>
          </a:p>
          <a:p>
            <a:r>
              <a:rPr lang="cs-CZ" sz="2800" dirty="0"/>
              <a:t> ……… </a:t>
            </a:r>
            <a:r>
              <a:rPr lang="cs-CZ" sz="2800" dirty="0" err="1"/>
              <a:t>spielst</a:t>
            </a:r>
            <a:r>
              <a:rPr lang="cs-CZ" sz="2800" dirty="0"/>
              <a:t> </a:t>
            </a:r>
            <a:r>
              <a:rPr lang="cs-CZ" sz="2800" dirty="0" err="1"/>
              <a:t>du</a:t>
            </a:r>
            <a:r>
              <a:rPr lang="cs-CZ" sz="2800" dirty="0"/>
              <a:t> </a:t>
            </a:r>
            <a:r>
              <a:rPr lang="cs-CZ" sz="2800" dirty="0" err="1"/>
              <a:t>gern</a:t>
            </a:r>
            <a:r>
              <a:rPr lang="cs-CZ" sz="2800" dirty="0"/>
              <a:t>?</a:t>
            </a:r>
          </a:p>
          <a:p>
            <a:r>
              <a:rPr lang="cs-CZ" sz="2800" dirty="0"/>
              <a:t> ……..  </a:t>
            </a:r>
            <a:r>
              <a:rPr lang="cs-CZ" sz="2800" dirty="0" err="1"/>
              <a:t>hei</a:t>
            </a:r>
            <a:r>
              <a:rPr lang="de-DE" sz="2800" dirty="0"/>
              <a:t>ß</a:t>
            </a:r>
            <a:r>
              <a:rPr lang="cs-CZ" sz="2800" dirty="0"/>
              <a:t>t </a:t>
            </a:r>
            <a:r>
              <a:rPr lang="cs-CZ" sz="2800" dirty="0" err="1"/>
              <a:t>du</a:t>
            </a:r>
            <a:r>
              <a:rPr lang="cs-CZ" sz="2800" dirty="0"/>
              <a:t>?</a:t>
            </a:r>
            <a:endParaRPr lang="de-DE" sz="2800" dirty="0"/>
          </a:p>
        </p:txBody>
      </p:sp>
      <p:sp>
        <p:nvSpPr>
          <p:cNvPr id="25608" name="TextovéPole 9"/>
          <p:cNvSpPr txBox="1">
            <a:spLocks noChangeArrowheads="1"/>
          </p:cNvSpPr>
          <p:nvPr/>
        </p:nvSpPr>
        <p:spPr bwMode="auto">
          <a:xfrm>
            <a:off x="5724525" y="1989138"/>
            <a:ext cx="3600450" cy="3538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 </a:t>
            </a:r>
            <a:r>
              <a:rPr lang="cs-CZ" sz="2800"/>
              <a:t>Aus Wien.</a:t>
            </a:r>
          </a:p>
          <a:p>
            <a:r>
              <a:rPr lang="cs-CZ" sz="2800"/>
              <a:t> Tennis und Hockey.</a:t>
            </a:r>
          </a:p>
          <a:p>
            <a:r>
              <a:rPr lang="cs-CZ" sz="2800"/>
              <a:t> Thomas Schneider.</a:t>
            </a:r>
          </a:p>
          <a:p>
            <a:r>
              <a:rPr lang="cs-CZ" sz="2800"/>
              <a:t> Mittwoch.</a:t>
            </a:r>
          </a:p>
          <a:p>
            <a:r>
              <a:rPr lang="cs-CZ" sz="2800"/>
              <a:t> Schokolade.</a:t>
            </a:r>
          </a:p>
          <a:p>
            <a:r>
              <a:rPr lang="cs-CZ" sz="2800"/>
              <a:t> In Bern, in der Schweiz.</a:t>
            </a:r>
          </a:p>
          <a:p>
            <a:r>
              <a:rPr lang="cs-CZ" sz="28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Návod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cs-CZ" sz="2400" dirty="0" smtClean="0"/>
              <a:t>	</a:t>
            </a:r>
            <a:r>
              <a:rPr lang="cs-CZ" sz="2400" dirty="0" smtClean="0">
                <a:latin typeface="+mj-lt"/>
              </a:rPr>
              <a:t>Hra je určena pro dvě družstva. Cílem hry je spojit svými políčky všechny 3 strany trojúhelníku. K otázce se dostanete kliknutím na políčko do oblasti mimo číslo. Poté se vám zobrazí otázka a po kliknutí na tlačítko „odpověď“ i odpověď. Tlačítkem vpravo dole se vrátíte zpět k základnímu trojúhelníku. Políčko se automaticky zbarví šedě. Pokud družstvo odpoví špatně, necháváme políčko šedivé, pokud správně, změníme barvu políčka kliknutím na políčko (1x </a:t>
            </a:r>
            <a:r>
              <a:rPr lang="cs-CZ" sz="2400" dirty="0" smtClean="0">
                <a:latin typeface="+mj-lt"/>
                <a:cs typeface="Arial" pitchFamily="34" charset="0"/>
              </a:rPr>
              <a:t>− </a:t>
            </a:r>
            <a:r>
              <a:rPr lang="cs-CZ" sz="2400" dirty="0" smtClean="0">
                <a:latin typeface="+mj-lt"/>
              </a:rPr>
              <a:t>červené družstvo, 2x </a:t>
            </a:r>
            <a:r>
              <a:rPr lang="cs-CZ" sz="2400" dirty="0" smtClean="0">
                <a:latin typeface="+mj-lt"/>
                <a:cs typeface="Arial" pitchFamily="34" charset="0"/>
              </a:rPr>
              <a:t>− </a:t>
            </a:r>
            <a:r>
              <a:rPr lang="cs-CZ" sz="2400" dirty="0" smtClean="0">
                <a:latin typeface="+mj-lt"/>
              </a:rPr>
              <a:t>modré družstvo). Družstvo si může vybrat i šedivé políčko. V tom případě vyučující zadává náhradní otázku.</a:t>
            </a:r>
          </a:p>
        </p:txBody>
      </p:sp>
      <p:sp>
        <p:nvSpPr>
          <p:cNvPr id="33796" name="AutoShape 4">
            <a:hlinkClick r:id=""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8243888" y="6165850"/>
            <a:ext cx="900112" cy="692150"/>
          </a:xfrm>
          <a:prstGeom prst="actionButtonReturn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/>
              <a:t>http</a:t>
            </a:r>
            <a:r>
              <a:rPr lang="cs-CZ" smtClean="0"/>
              <a:t>://office.microsoft.com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4595</TotalTime>
  <Words>729</Words>
  <Application>Microsoft Office PowerPoint</Application>
  <PresentationFormat>Předvádění na obrazovce (4:3)</PresentationFormat>
  <Paragraphs>259</Paragraphs>
  <Slides>27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28" baseType="lpstr">
      <vt:lpstr>Výchozí návrh</vt:lpstr>
      <vt:lpstr>Snímek 1</vt:lpstr>
      <vt:lpstr>Snímek 2</vt:lpstr>
      <vt:lpstr>AZ KVÍZ  Wiederholung- E.0-1 Teil 1</vt:lpstr>
      <vt:lpstr>Snímek 4</vt:lpstr>
      <vt:lpstr>1</vt:lpstr>
      <vt:lpstr>2</vt:lpstr>
      <vt:lpstr>3</vt:lpstr>
      <vt:lpstr>4</vt:lpstr>
      <vt:lpstr>5</vt:lpstr>
      <vt:lpstr>6</vt:lpstr>
      <vt:lpstr>7</vt:lpstr>
      <vt:lpstr>8</vt:lpstr>
      <vt:lpstr>9</vt:lpstr>
      <vt:lpstr>10</vt:lpstr>
      <vt:lpstr>11</vt:lpstr>
      <vt:lpstr>12</vt:lpstr>
      <vt:lpstr>13</vt:lpstr>
      <vt:lpstr>14</vt:lpstr>
      <vt:lpstr>15</vt:lpstr>
      <vt:lpstr>16</vt:lpstr>
      <vt:lpstr>17</vt:lpstr>
      <vt:lpstr>18</vt:lpstr>
      <vt:lpstr>19</vt:lpstr>
      <vt:lpstr>20</vt:lpstr>
      <vt:lpstr>21</vt:lpstr>
      <vt:lpstr>Návod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AZ Kvíz</dc:title>
  <dc:creator>Hana</dc:creator>
  <dc:description>.</dc:description>
  <cp:lastModifiedBy>Hana</cp:lastModifiedBy>
  <cp:revision>315</cp:revision>
  <dcterms:created xsi:type="dcterms:W3CDTF">2010-08-29T18:44:46Z</dcterms:created>
  <dcterms:modified xsi:type="dcterms:W3CDTF">2013-03-17T21:31:24Z</dcterms:modified>
</cp:coreProperties>
</file>