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56" r:id="rId3"/>
    <p:sldId id="257" r:id="rId4"/>
    <p:sldId id="259" r:id="rId5"/>
    <p:sldId id="258" r:id="rId6"/>
    <p:sldId id="260" r:id="rId7"/>
    <p:sldId id="261" r:id="rId8"/>
    <p:sldId id="263" r:id="rId9"/>
    <p:sldId id="264" r:id="rId10"/>
    <p:sldId id="265" r:id="rId11"/>
    <p:sldId id="269" r:id="rId12"/>
    <p:sldId id="270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90" d="100"/>
          <a:sy n="90" d="100"/>
        </p:scale>
        <p:origin x="-7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194CB-FD95-4E18-A8C1-3553956657C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F0E6A-F7C4-4370-91D4-75BF0716ED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810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194CB-FD95-4E18-A8C1-3553956657C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F0E6A-F7C4-4370-91D4-75BF0716ED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509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194CB-FD95-4E18-A8C1-3553956657C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F0E6A-F7C4-4370-91D4-75BF0716ED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518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194CB-FD95-4E18-A8C1-3553956657C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F0E6A-F7C4-4370-91D4-75BF0716ED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842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194CB-FD95-4E18-A8C1-3553956657C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F0E6A-F7C4-4370-91D4-75BF0716ED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745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194CB-FD95-4E18-A8C1-3553956657C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F0E6A-F7C4-4370-91D4-75BF0716ED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887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194CB-FD95-4E18-A8C1-3553956657C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F0E6A-F7C4-4370-91D4-75BF0716ED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197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194CB-FD95-4E18-A8C1-3553956657C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F0E6A-F7C4-4370-91D4-75BF0716ED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522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194CB-FD95-4E18-A8C1-3553956657C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F0E6A-F7C4-4370-91D4-75BF0716ED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593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194CB-FD95-4E18-A8C1-3553956657C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F0E6A-F7C4-4370-91D4-75BF0716ED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730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194CB-FD95-4E18-A8C1-3553956657C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F0E6A-F7C4-4370-91D4-75BF0716ED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965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D194CB-FD95-4E18-A8C1-3553956657C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AF0E6A-F7C4-4370-91D4-75BF0716ED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1256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930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bg1"/>
                </a:solidFill>
              </a:rPr>
              <a:t>		</a:t>
            </a:r>
            <a:br>
              <a:rPr lang="cs-CZ" sz="1200" dirty="0" smtClean="0">
                <a:solidFill>
                  <a:schemeClr val="bg1"/>
                </a:solidFill>
              </a:rPr>
            </a:br>
            <a:r>
              <a:rPr lang="cs-CZ" sz="1200" dirty="0" smtClean="0">
                <a:solidFill>
                  <a:schemeClr val="bg1"/>
                </a:solidFill>
              </a:rPr>
              <a:t>		Základní škola Ústí nad Labem, Anežky České 702/17, příspěvková organizace</a:t>
            </a:r>
            <a:br>
              <a:rPr lang="cs-CZ" sz="1200" dirty="0" smtClean="0">
                <a:solidFill>
                  <a:schemeClr val="bg1"/>
                </a:solidFill>
              </a:rPr>
            </a:br>
            <a:r>
              <a:rPr lang="cs-CZ" sz="1200" dirty="0" smtClean="0">
                <a:solidFill>
                  <a:schemeClr val="bg1"/>
                </a:solidFill>
              </a:rPr>
              <a:t> </a:t>
            </a:r>
            <a:br>
              <a:rPr lang="cs-CZ" sz="1200" dirty="0" smtClean="0">
                <a:solidFill>
                  <a:schemeClr val="bg1"/>
                </a:solidFill>
              </a:rPr>
            </a:br>
            <a:r>
              <a:rPr lang="cs-CZ" sz="1200" dirty="0" smtClean="0">
                <a:solidFill>
                  <a:schemeClr val="bg1"/>
                </a:solidFill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bg1"/>
                </a:solidFill>
              </a:rPr>
              <a:t>			</a:t>
            </a:r>
            <a:br>
              <a:rPr lang="cs-CZ" sz="1200" dirty="0" smtClean="0">
                <a:solidFill>
                  <a:schemeClr val="bg1"/>
                </a:solidFill>
              </a:rPr>
            </a:br>
            <a:r>
              <a:rPr lang="cs-CZ" sz="1200" dirty="0" smtClean="0">
                <a:solidFill>
                  <a:schemeClr val="bg1"/>
                </a:solidFill>
                <a:cs typeface="Calibri" pitchFamily="34" charset="0"/>
              </a:rPr>
              <a:t>Název projektu: „Učíme lépe a moderněji“ </a:t>
            </a:r>
          </a:p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bg1"/>
                </a:solidFill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bg1"/>
                </a:solidFill>
              </a:rPr>
              <a:t/>
            </a:r>
            <a:br>
              <a:rPr lang="cs-CZ" sz="1200" dirty="0" smtClean="0">
                <a:solidFill>
                  <a:schemeClr val="bg1"/>
                </a:solidFill>
              </a:rPr>
            </a:br>
            <a:r>
              <a:rPr lang="cs-CZ" sz="1200" dirty="0" smtClean="0">
                <a:solidFill>
                  <a:schemeClr val="bg1"/>
                </a:solidFill>
              </a:rPr>
              <a:t>		               </a:t>
            </a:r>
            <a:r>
              <a:rPr lang="cs-CZ" sz="3600" dirty="0" smtClean="0">
                <a:solidFill>
                  <a:schemeClr val="bg1"/>
                </a:solidFill>
              </a:rPr>
              <a:t>Výukový materiál</a:t>
            </a: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Název </a:t>
            </a:r>
            <a:r>
              <a:rPr lang="cs-CZ" sz="1700" dirty="0" err="1" smtClean="0">
                <a:solidFill>
                  <a:schemeClr val="bg1"/>
                </a:solidFill>
              </a:rPr>
              <a:t>DUMu</a:t>
            </a:r>
            <a:r>
              <a:rPr lang="cs-CZ" sz="1700" dirty="0" smtClean="0">
                <a:solidFill>
                  <a:schemeClr val="bg1"/>
                </a:solidFill>
              </a:rPr>
              <a:t>: </a:t>
            </a:r>
            <a:r>
              <a:rPr lang="cs-CZ" sz="1700" dirty="0" smtClean="0">
                <a:solidFill>
                  <a:schemeClr val="bg1"/>
                </a:solidFill>
              </a:rPr>
              <a:t>VY_32_INOVACE_09_19_Koloběh vody v přírodě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Číslo skupiny:  3 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Autor: Mgr. Veronika </a:t>
            </a:r>
            <a:r>
              <a:rPr lang="cs-CZ" sz="1700" dirty="0" err="1" smtClean="0">
                <a:solidFill>
                  <a:schemeClr val="bg1"/>
                </a:solidFill>
              </a:rPr>
              <a:t>Gábelová</a:t>
            </a:r>
            <a:endParaRPr lang="cs-CZ" sz="17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Metodický list:		ne	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Anotace: Prezentace </a:t>
            </a:r>
            <a:r>
              <a:rPr lang="cs-CZ" sz="1700" dirty="0">
                <a:solidFill>
                  <a:schemeClr val="bg1"/>
                </a:solidFill>
              </a:rPr>
              <a:t> </a:t>
            </a:r>
            <a:r>
              <a:rPr lang="cs-CZ" sz="1700" dirty="0" smtClean="0">
                <a:solidFill>
                  <a:schemeClr val="bg1"/>
                </a:solidFill>
              </a:rPr>
              <a:t>ukazuje </a:t>
            </a:r>
            <a:r>
              <a:rPr lang="cs-CZ" sz="1700" dirty="0">
                <a:solidFill>
                  <a:schemeClr val="bg1"/>
                </a:solidFill>
              </a:rPr>
              <a:t> </a:t>
            </a:r>
            <a:r>
              <a:rPr lang="cs-CZ" sz="1700" dirty="0" smtClean="0">
                <a:solidFill>
                  <a:schemeClr val="bg1"/>
                </a:solidFill>
              </a:rPr>
              <a:t>podoby vody, na obrázku vysvětluje koloběh vody v přírodě.		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Datum ověření: 11.1.2013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</a:rPr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1"/>
                </a:solidFill>
              </a:rPr>
              <a:t>Datum:	11.1.2013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551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b="1" dirty="0" smtClean="0"/>
              <a:t>Koloběh vody v přírodě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060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0553" y="692696"/>
            <a:ext cx="828092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/>
              <a:t>Voda se v přírodě nachází v různých podobách -nejen ve vodních tocích a v nádržích.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824375" y="3573016"/>
            <a:ext cx="6400800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déšť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824375" y="1844824"/>
            <a:ext cx="6400800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s</a:t>
            </a:r>
            <a:r>
              <a:rPr lang="cs-CZ" dirty="0" smtClean="0"/>
              <a:t>níh 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843323" y="2405254"/>
            <a:ext cx="6400800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led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824375" y="2976085"/>
            <a:ext cx="6400800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kroupy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843323" y="4581128"/>
            <a:ext cx="6400800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v</a:t>
            </a:r>
            <a:r>
              <a:rPr lang="cs-CZ" dirty="0" smtClean="0"/>
              <a:t>odní pára</a:t>
            </a: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824375" y="5180681"/>
            <a:ext cx="6400800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jinovatka</a:t>
            </a: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824375" y="4039993"/>
            <a:ext cx="6400800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rosa</a:t>
            </a:r>
            <a:endParaRPr lang="cs-CZ" dirty="0"/>
          </a:p>
        </p:txBody>
      </p:sp>
      <p:pic>
        <p:nvPicPr>
          <p:cNvPr id="1026" name="Picture 2" descr="C:\Users\Veru\AppData\Local\Microsoft\Windows\Temporary Internet Files\Content.IE5\7FH084KO\MP9004075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053" y="1717798"/>
            <a:ext cx="2477804" cy="1982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eru\AppData\Local\Microsoft\Windows\Temporary Internet Files\Content.IE5\YGQJZ4II\MP9004372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34789"/>
            <a:ext cx="2984376" cy="1989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eru\AppData\Local\Microsoft\Windows\Temporary Internet Files\Content.IE5\YGQJZ4II\MP9004100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259" y="4000655"/>
            <a:ext cx="3059832" cy="2039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eru\AppData\Local\Microsoft\Windows\Temporary Internet Files\Content.IE5\YGQJZ4II\MP9001451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693" y="4069754"/>
            <a:ext cx="2952059" cy="194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eru\AppData\Local\Microsoft\Windows\Temporary Internet Files\Content.IE5\S9VSAGTD\MP9004015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3723" y="3056416"/>
            <a:ext cx="2124268" cy="141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8146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717032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/>
              <a:t>= KOLOBĚH VODY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1828800"/>
          </a:xfrm>
        </p:spPr>
        <p:txBody>
          <a:bodyPr>
            <a:noAutofit/>
          </a:bodyPr>
          <a:lstStyle/>
          <a:p>
            <a:r>
              <a:rPr lang="cs-CZ" sz="4400" b="1" dirty="0" smtClean="0"/>
              <a:t>Voda nevzniká</a:t>
            </a:r>
          </a:p>
          <a:p>
            <a:r>
              <a:rPr lang="cs-CZ" sz="4400" b="1" dirty="0" smtClean="0"/>
              <a:t>Voda se neztrácí</a:t>
            </a:r>
          </a:p>
          <a:p>
            <a:r>
              <a:rPr lang="cs-CZ" sz="4400" b="1" dirty="0" smtClean="0"/>
              <a:t>Neustále obíhá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162300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619672" y="54868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DEŠŤOVÁ VODA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4" name="Zakřivená spojnice 13"/>
          <p:cNvCxnSpPr/>
          <p:nvPr/>
        </p:nvCxnSpPr>
        <p:spPr>
          <a:xfrm rot="5400000">
            <a:off x="796226" y="1093386"/>
            <a:ext cx="1430868" cy="1080120"/>
          </a:xfrm>
          <a:prstGeom prst="curvedConnector3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4056" y="2348880"/>
            <a:ext cx="1883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VSAKUJE SE DO PŮDY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7" name="Zakřivená spojnice 16"/>
          <p:cNvCxnSpPr/>
          <p:nvPr/>
        </p:nvCxnSpPr>
        <p:spPr>
          <a:xfrm rot="16200000" flipH="1">
            <a:off x="1696326" y="1705454"/>
            <a:ext cx="2294964" cy="720080"/>
          </a:xfrm>
          <a:prstGeom prst="curvedConnector3">
            <a:avLst/>
          </a:prstGeom>
          <a:ln w="730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965880" y="5661248"/>
            <a:ext cx="1877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HLUBOKO DO PODZEMNÍCH VOD</a:t>
            </a:r>
            <a:endParaRPr lang="cs-CZ" b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20" name="Zakřivená spojnice 19"/>
          <p:cNvCxnSpPr>
            <a:stCxn id="15" idx="2"/>
          </p:cNvCxnSpPr>
          <p:nvPr/>
        </p:nvCxnSpPr>
        <p:spPr>
          <a:xfrm rot="16200000" flipH="1">
            <a:off x="-256266" y="4217357"/>
            <a:ext cx="2810053" cy="365760"/>
          </a:xfrm>
          <a:prstGeom prst="curvedConnector3">
            <a:avLst>
              <a:gd name="adj1" fmla="val 54184"/>
            </a:avLst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843808" y="3212976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ODTÉKÁ DO POTOKŮ A ŘEK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25" name="Zakřivená spojnice 24"/>
          <p:cNvCxnSpPr/>
          <p:nvPr/>
        </p:nvCxnSpPr>
        <p:spPr>
          <a:xfrm>
            <a:off x="3923928" y="3861048"/>
            <a:ext cx="1584176" cy="539189"/>
          </a:xfrm>
          <a:prstGeom prst="curvedConnector3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508104" y="4136306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DO MOŘÍ A OCEÁNŮ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28" name="Zakřivená spojnice 27"/>
          <p:cNvCxnSpPr/>
          <p:nvPr/>
        </p:nvCxnSpPr>
        <p:spPr>
          <a:xfrm rot="5400000" flipH="1" flipV="1">
            <a:off x="6513709" y="2368734"/>
            <a:ext cx="2826027" cy="1355452"/>
          </a:xfrm>
          <a:prstGeom prst="curvedConnector3">
            <a:avLst>
              <a:gd name="adj1" fmla="val 50000"/>
            </a:avLst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428508" y="3631814"/>
            <a:ext cx="1715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ODPAŘUJE SE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562491" y="1935703"/>
            <a:ext cx="6307050" cy="255454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UKÁŽEME SI NA OBRÁZKU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795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/>
      <p:bldP spid="18" grpId="0"/>
      <p:bldP spid="23" grpId="0"/>
      <p:bldP spid="26" grpId="0"/>
      <p:bldP spid="30" grpId="0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KOLOBĚH VODY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073" y="1062762"/>
            <a:ext cx="8229600" cy="1152128"/>
          </a:xfrm>
        </p:spPr>
        <p:txBody>
          <a:bodyPr/>
          <a:lstStyle/>
          <a:p>
            <a:r>
              <a:rPr lang="cs-CZ" dirty="0" smtClean="0"/>
              <a:t>Z oceánů, jezer a řek se voda neustále vypařuje = VODNÍ PÁRA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5661248"/>
            <a:ext cx="8229600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Koloběh je uzavřen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15455" y="2214890"/>
            <a:ext cx="8229600" cy="11828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Vodní pára se ochladí a padá dolů jako déšť nebo sníh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9512" y="3429000"/>
            <a:ext cx="8229600" cy="6770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Odteče do řek nebo spodních vod.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56185" y="4549799"/>
            <a:ext cx="8229600" cy="8350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 řek se dostává do oceánů.</a:t>
            </a:r>
          </a:p>
        </p:txBody>
      </p:sp>
    </p:spTree>
    <p:extLst>
      <p:ext uri="{BB962C8B-B14F-4D97-AF65-F5344CB8AC3E}">
        <p14:creationId xmlns:p14="http://schemas.microsoft.com/office/powerpoint/2010/main" val="3522663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FFFF00"/>
                </a:solidFill>
              </a:rPr>
              <a:t>C</a:t>
            </a:r>
            <a:r>
              <a:rPr lang="cs-CZ" sz="5400" b="1" dirty="0" smtClean="0">
                <a:solidFill>
                  <a:srgbClr val="FFFF00"/>
                </a:solidFill>
              </a:rPr>
              <a:t>o je na obrázku?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Veru\AppData\Local\Microsoft\Windows\Temporary Internet Files\Content.IE5\YGQJZ4II\MP9001451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111" y="1772816"/>
            <a:ext cx="6383777" cy="4214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2996952"/>
            <a:ext cx="46085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JINOVATKA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171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Co je na obrázku?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3074" name="Picture 2" descr="C:\Users\Veru\AppData\Local\Microsoft\Windows\Temporary Internet Files\Content.IE5\7FH084KO\MP9004483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340768"/>
            <a:ext cx="3510136" cy="52652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TextovéPole 2"/>
          <p:cNvSpPr txBox="1"/>
          <p:nvPr/>
        </p:nvSpPr>
        <p:spPr>
          <a:xfrm>
            <a:off x="2942692" y="3275781"/>
            <a:ext cx="27363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SNÍH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995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FFFF00"/>
                </a:solidFill>
              </a:rPr>
              <a:t>C</a:t>
            </a:r>
            <a:r>
              <a:rPr lang="cs-CZ" sz="5400" b="1" dirty="0" smtClean="0">
                <a:solidFill>
                  <a:srgbClr val="FFFF00"/>
                </a:solidFill>
              </a:rPr>
              <a:t>o je na obrázku?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Veru\AppData\Local\Microsoft\Windows\Temporary Internet Files\Content.IE5\3TEZKGIY\MP9004424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289" y="1450488"/>
            <a:ext cx="3575421" cy="53789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TextovéPole 3"/>
          <p:cNvSpPr txBox="1"/>
          <p:nvPr/>
        </p:nvSpPr>
        <p:spPr>
          <a:xfrm>
            <a:off x="3507924" y="3429000"/>
            <a:ext cx="212814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ROSA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015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FFFF00"/>
                </a:solidFill>
              </a:rPr>
              <a:t>C</a:t>
            </a:r>
            <a:r>
              <a:rPr lang="cs-CZ" sz="5400" b="1" dirty="0" smtClean="0">
                <a:solidFill>
                  <a:srgbClr val="FFFF00"/>
                </a:solidFill>
              </a:rPr>
              <a:t>o je na obrázku?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5123" name="Picture 3" descr="C:\Users\Veru\AppData\Local\Microsoft\Windows\Temporary Internet Files\Content.IE5\YGQJZ4II\MP900410082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734" y="1484784"/>
            <a:ext cx="6696531" cy="44626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TextovéPole 2"/>
          <p:cNvSpPr txBox="1"/>
          <p:nvPr/>
        </p:nvSpPr>
        <p:spPr>
          <a:xfrm>
            <a:off x="3347864" y="3068960"/>
            <a:ext cx="24482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DÉŠŤ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6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Zakřivená spojnice 13"/>
          <p:cNvCxnSpPr/>
          <p:nvPr/>
        </p:nvCxnSpPr>
        <p:spPr>
          <a:xfrm rot="5400000">
            <a:off x="796226" y="1093386"/>
            <a:ext cx="1430868" cy="1080120"/>
          </a:xfrm>
          <a:prstGeom prst="curvedConnector3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Zakřivená spojnice 16"/>
          <p:cNvCxnSpPr/>
          <p:nvPr/>
        </p:nvCxnSpPr>
        <p:spPr>
          <a:xfrm rot="16200000" flipH="1">
            <a:off x="1696326" y="1705454"/>
            <a:ext cx="2294964" cy="720080"/>
          </a:xfrm>
          <a:prstGeom prst="curvedConnector3">
            <a:avLst/>
          </a:prstGeom>
          <a:ln w="730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Zakřivená spojnice 19"/>
          <p:cNvCxnSpPr/>
          <p:nvPr/>
        </p:nvCxnSpPr>
        <p:spPr>
          <a:xfrm rot="16200000" flipH="1">
            <a:off x="-256266" y="4217357"/>
            <a:ext cx="2810053" cy="365760"/>
          </a:xfrm>
          <a:prstGeom prst="curvedConnector3">
            <a:avLst>
              <a:gd name="adj1" fmla="val 54184"/>
            </a:avLst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Zakřivená spojnice 24"/>
          <p:cNvCxnSpPr/>
          <p:nvPr/>
        </p:nvCxnSpPr>
        <p:spPr>
          <a:xfrm>
            <a:off x="3923928" y="3861048"/>
            <a:ext cx="1584176" cy="539189"/>
          </a:xfrm>
          <a:prstGeom prst="curvedConnector3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Zakřivená spojnice 27"/>
          <p:cNvCxnSpPr/>
          <p:nvPr/>
        </p:nvCxnSpPr>
        <p:spPr>
          <a:xfrm rot="5400000" flipH="1" flipV="1">
            <a:off x="6513709" y="2368734"/>
            <a:ext cx="2826027" cy="1355452"/>
          </a:xfrm>
          <a:prstGeom prst="curvedConnector3">
            <a:avLst>
              <a:gd name="adj1" fmla="val 50000"/>
            </a:avLst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1418475" y="704597"/>
            <a:ext cx="6307050" cy="501675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000" b="1" dirty="0">
                <a:solidFill>
                  <a:srgbClr val="FF0000"/>
                </a:solidFill>
              </a:rPr>
              <a:t>ZOPAKUJME SI, KOLOBĚH VODY V PŘÍRODĚ</a:t>
            </a:r>
          </a:p>
        </p:txBody>
      </p:sp>
    </p:spTree>
    <p:extLst>
      <p:ext uri="{BB962C8B-B14F-4D97-AF65-F5344CB8AC3E}">
        <p14:creationId xmlns:p14="http://schemas.microsoft.com/office/powerpoint/2010/main" val="335470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51151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POZNEJ PODOBU VODY.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28723" y="1446534"/>
            <a:ext cx="20369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INAVOAKTJ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64425" y="1449818"/>
            <a:ext cx="20215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JINOVATKA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723" y="2414812"/>
            <a:ext cx="15854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UKORAP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64425" y="2414811"/>
            <a:ext cx="1570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KROUPA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599" y="3205076"/>
            <a:ext cx="1063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ÁPAR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11879" y="3205075"/>
            <a:ext cx="1063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PÁRA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44377" y="4005064"/>
            <a:ext cx="8114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ELD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11879" y="4005064"/>
            <a:ext cx="8114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LED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0601" y="4869160"/>
            <a:ext cx="9989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NSHÍ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44035" y="4869159"/>
            <a:ext cx="9989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SNÍH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6021288"/>
            <a:ext cx="25458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KTERÁ CHYBÍ?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70972" y="6021287"/>
            <a:ext cx="1020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DÉŠŤ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36813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37182" y="332656"/>
            <a:ext cx="8229600" cy="105273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Použitý materiál a literatura</a:t>
            </a:r>
            <a:endParaRPr lang="cs-CZ" dirty="0"/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/>
              <a:t>Použity obrázky z galerie programu MICROSOFT POWER POINT 2010 [cit. 2012-1-7]. </a:t>
            </a:r>
          </a:p>
          <a:p>
            <a:r>
              <a:rPr lang="cs-CZ" sz="1600" dirty="0" smtClean="0"/>
              <a:t>Použity obrázky z vlastního archivu autora</a:t>
            </a:r>
          </a:p>
          <a:p>
            <a:endParaRPr lang="cs-CZ" sz="1600" dirty="0" smtClean="0"/>
          </a:p>
          <a:p>
            <a:r>
              <a:rPr lang="cs-CZ" sz="1600" dirty="0" smtClean="0"/>
              <a:t>LITERATURA:</a:t>
            </a:r>
          </a:p>
          <a:p>
            <a:r>
              <a:rPr lang="cs-CZ" sz="1600" dirty="0" smtClean="0"/>
              <a:t>ŠTIKOVÁ, Věra. </a:t>
            </a:r>
            <a:r>
              <a:rPr lang="cs-CZ" sz="1600" i="1" dirty="0" smtClean="0"/>
              <a:t>Já a můj svět prvouka pro 3.ročník</a:t>
            </a:r>
            <a:r>
              <a:rPr lang="cs-CZ" sz="1600" dirty="0" smtClean="0"/>
              <a:t>. Brno: NOVÁ ŠKOLA, s.r.o., 2011, ISBN 978-80-7289-266-2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284969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374</TotalTime>
  <Words>219</Words>
  <Application>Microsoft Office PowerPoint</Application>
  <PresentationFormat>Předvádění na obrazovce (4:3)</PresentationFormat>
  <Paragraphs>86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Koloběh vody v přírodě</vt:lpstr>
      <vt:lpstr>Voda se v přírodě nachází v různých podobách -nejen ve vodních tocích a v nádržích. </vt:lpstr>
      <vt:lpstr>= KOLOBĚH VODY</vt:lpstr>
      <vt:lpstr>Prezentace aplikace PowerPoint</vt:lpstr>
      <vt:lpstr>KOLOBĚH VODY</vt:lpstr>
      <vt:lpstr>Co je na obrázku?</vt:lpstr>
      <vt:lpstr>Co je na obrázku?</vt:lpstr>
      <vt:lpstr>Co je na obrázku?</vt:lpstr>
      <vt:lpstr>Co je na obrázku?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Veru</dc:creator>
  <cp:lastModifiedBy>Veronika Gábelová</cp:lastModifiedBy>
  <cp:revision>24</cp:revision>
  <dcterms:created xsi:type="dcterms:W3CDTF">2012-08-06T11:41:50Z</dcterms:created>
  <dcterms:modified xsi:type="dcterms:W3CDTF">2013-03-05T12:00:19Z</dcterms:modified>
</cp:coreProperties>
</file>