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1" r:id="rId5"/>
    <p:sldId id="262" r:id="rId6"/>
    <p:sldId id="263" r:id="rId7"/>
    <p:sldId id="258" r:id="rId8"/>
    <p:sldId id="259" r:id="rId9"/>
    <p:sldId id="260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3AD7920A-60D7-4C5E-9135-E432DF271A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E02C6CFF-19DC-4708-9673-5E7F22B26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lar_planets.jpg" TargetMode="External"/><Relationship Id="rId7" Type="http://schemas.openxmlformats.org/officeDocument/2006/relationships/hyperlink" Target="http://cs.wikipedia.org/wiki/Soubor:Meteor_burst.jpg" TargetMode="External"/><Relationship Id="rId2" Type="http://schemas.openxmlformats.org/officeDocument/2006/relationships/hyperlink" Target="http://cs.wikipedia.org/wiki/Soubor:NovaSlunecniSousta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lebopp031197.jpg" TargetMode="External"/><Relationship Id="rId5" Type="http://schemas.openxmlformats.org/officeDocument/2006/relationships/hyperlink" Target="http://cs.wikipedia.org/wiki/Soubor:Galileo_Gaspra_Mosaic.jpg" TargetMode="External"/><Relationship Id="rId4" Type="http://schemas.openxmlformats.org/officeDocument/2006/relationships/hyperlink" Target="http://cs.wikipedia.org/wiki/Soubor:Full_Moon_Luc_Viatou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VY_32_INOVACE_17_19_Sluneční soustava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</a:t>
            </a:r>
            <a:r>
              <a:rPr lang="cs-CZ" sz="1700" dirty="0">
                <a:solidFill>
                  <a:schemeClr val="tx1"/>
                </a:solidFill>
              </a:rPr>
              <a:t>3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je určena k vyvození zajímavostí o planetě Zemi a o dalších planetách sluneční soustavy. Žáci se dozvědí o Slunci, planetách a dalších tělesech, která se vyskytují ve sluneční soustavě.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5.2.2013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5.2.2013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778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96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Co je sluneční soustava?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  planetární systém  8 planet, které v pravidelných drahách obíhají kolem své mateřské hvězdy Slunce.</a:t>
            </a:r>
            <a:endParaRPr lang="cs-CZ" sz="3200" dirty="0"/>
          </a:p>
        </p:txBody>
      </p:sp>
      <p:pic>
        <p:nvPicPr>
          <p:cNvPr id="1026" name="Picture 2" descr="http://upload.wikimedia.org/wikipedia/commons/thumb/9/90/NovaSlunecniSoustava.jpg/400px-NovaSlunecniSoust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72" y="3068960"/>
            <a:ext cx="6336704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49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/>
              <a:t>Jak vznikla sluneční soustava? Slunce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P</a:t>
            </a:r>
            <a:r>
              <a:rPr lang="cs-CZ" sz="2400" dirty="0" smtClean="0"/>
              <a:t>řed </a:t>
            </a:r>
            <a:r>
              <a:rPr lang="cs-CZ" sz="2400" dirty="0" smtClean="0"/>
              <a:t>4,6 miliardami let po výbuchu superhvězdy se na místě, kde se  dnes nachází sluneční soustava, vytvořil obrovský oblak prachu a plynů = mlhovina.</a:t>
            </a:r>
          </a:p>
          <a:p>
            <a:r>
              <a:rPr lang="cs-CZ" sz="2400" dirty="0" smtClean="0"/>
              <a:t>Část mlhoviny se začala smršťovat do středu, a tak se zvyšovala teplota a vznikla </a:t>
            </a:r>
            <a:r>
              <a:rPr lang="cs-CZ" sz="2400" dirty="0" err="1" smtClean="0"/>
              <a:t>protohvězda</a:t>
            </a:r>
            <a:r>
              <a:rPr lang="cs-CZ" sz="2400" dirty="0" smtClean="0"/>
              <a:t> = prazáklad Slunce.</a:t>
            </a:r>
          </a:p>
          <a:p>
            <a:r>
              <a:rPr lang="cs-CZ" sz="2400" dirty="0" smtClean="0"/>
              <a:t>Stále prudce stoupala teplota až do doby, kdy se spustila termojaderná reakce.</a:t>
            </a:r>
          </a:p>
          <a:p>
            <a:r>
              <a:rPr lang="cs-CZ" sz="2400" dirty="0" smtClean="0"/>
              <a:t>Opět se hmota začala smršťovat. Nespotřebovaný prach a plyny utvořily disk a v jeho středu začala svítit nová hvězda = Slunce.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89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/>
              <a:t>Jak vznikla sluneční soustava?</a:t>
            </a:r>
            <a:br>
              <a:rPr lang="cs-CZ" sz="3600" b="1" dirty="0" smtClean="0"/>
            </a:br>
            <a:r>
              <a:rPr lang="cs-CZ" sz="3600" b="1" dirty="0" smtClean="0"/>
              <a:t>planety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disku kolem Slunce  začala vznikat malá tělesa, navzájem se srážela a spojovala.</a:t>
            </a:r>
          </a:p>
          <a:p>
            <a:r>
              <a:rPr lang="cs-CZ" sz="2800" dirty="0" smtClean="0"/>
              <a:t>Jejich velikost rostla.</a:t>
            </a:r>
          </a:p>
          <a:p>
            <a:r>
              <a:rPr lang="cs-CZ" sz="2800" dirty="0" smtClean="0"/>
              <a:t>V místech blíže u Slunce vznikly planety kamenné.</a:t>
            </a:r>
          </a:p>
          <a:p>
            <a:r>
              <a:rPr lang="cs-CZ" sz="2800" dirty="0" smtClean="0"/>
              <a:t>Ve vzdálenějších místech se vyskytoval plyn, který dal základ plynným planetám.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092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Co tvoří sluneční soustavu?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Středem je </a:t>
            </a:r>
            <a:r>
              <a:rPr lang="cs-CZ" sz="3200" u="sng" dirty="0" smtClean="0"/>
              <a:t>hvězda Slunce.</a:t>
            </a:r>
          </a:p>
          <a:p>
            <a:r>
              <a:rPr lang="cs-CZ" sz="3200" dirty="0" smtClean="0"/>
              <a:t>8 </a:t>
            </a:r>
            <a:r>
              <a:rPr lang="cs-CZ" sz="3200" u="sng" dirty="0" smtClean="0"/>
              <a:t>planet</a:t>
            </a:r>
          </a:p>
          <a:p>
            <a:r>
              <a:rPr lang="cs-CZ" sz="3200" dirty="0" smtClean="0"/>
              <a:t>U většiny planet se vyskytují </a:t>
            </a:r>
            <a:r>
              <a:rPr lang="cs-CZ" sz="3200" u="sng" dirty="0" smtClean="0"/>
              <a:t>měsíce.</a:t>
            </a:r>
          </a:p>
          <a:p>
            <a:r>
              <a:rPr lang="cs-CZ" sz="3200" u="sng" dirty="0" smtClean="0"/>
              <a:t>Planetky</a:t>
            </a:r>
          </a:p>
          <a:p>
            <a:r>
              <a:rPr lang="cs-CZ" sz="3200" u="sng" dirty="0" smtClean="0"/>
              <a:t>Komety</a:t>
            </a:r>
          </a:p>
          <a:p>
            <a:r>
              <a:rPr lang="cs-CZ" sz="3200" u="sng" dirty="0" smtClean="0"/>
              <a:t>Meteory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5886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1143000"/>
          </a:xfrm>
        </p:spPr>
        <p:txBody>
          <a:bodyPr/>
          <a:lstStyle/>
          <a:p>
            <a:r>
              <a:rPr lang="cs-CZ" sz="3600" b="1" dirty="0" smtClean="0"/>
              <a:t>Slunce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268760"/>
            <a:ext cx="7924800" cy="4114800"/>
          </a:xfrm>
        </p:spPr>
        <p:txBody>
          <a:bodyPr>
            <a:noAutofit/>
          </a:bodyPr>
          <a:lstStyle/>
          <a:p>
            <a:r>
              <a:rPr lang="cs-CZ" sz="3200" dirty="0" smtClean="0"/>
              <a:t>Je hvězda ze žhavých plynů (vodík </a:t>
            </a:r>
            <a:r>
              <a:rPr lang="cs-CZ" sz="3200" dirty="0"/>
              <a:t>a hélium) </a:t>
            </a:r>
            <a:r>
              <a:rPr lang="cs-CZ" sz="3200" dirty="0" smtClean="0"/>
              <a:t>– žlutý trpaslík.</a:t>
            </a:r>
          </a:p>
          <a:p>
            <a:r>
              <a:rPr lang="cs-CZ" sz="3200" dirty="0" smtClean="0"/>
              <a:t>Teplota na Slunci dosahuje 2 milionů stupňů celsia.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víti už 5 miliard let  a je v polovině svého života.</a:t>
            </a:r>
          </a:p>
          <a:p>
            <a:r>
              <a:rPr lang="cs-CZ" sz="3200" dirty="0" smtClean="0"/>
              <a:t>Když začne vyhasínat, bude zvětšovat svou velikost až pohltí několik planet včetně Země.</a:t>
            </a:r>
          </a:p>
          <a:p>
            <a:r>
              <a:rPr lang="cs-CZ" sz="3200" dirty="0" smtClean="0"/>
              <a:t>Zanikne jako červený obr  - přestane svítit.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7000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lar planet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3825"/>
            <a:ext cx="2066925" cy="611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Planety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Obíhají kolem Slunce. </a:t>
            </a:r>
          </a:p>
          <a:p>
            <a:r>
              <a:rPr lang="cs-CZ" sz="3200" dirty="0" smtClean="0"/>
              <a:t>Dělí se na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FF0000"/>
                </a:solidFill>
              </a:rPr>
              <a:t>Kamenné </a:t>
            </a:r>
            <a:r>
              <a:rPr lang="cs-CZ" sz="3200" dirty="0" smtClean="0"/>
              <a:t>– vnitřní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F0"/>
                </a:solidFill>
              </a:rPr>
              <a:t>Plynné</a:t>
            </a:r>
            <a:r>
              <a:rPr lang="cs-CZ" sz="3200" dirty="0" smtClean="0"/>
              <a:t> – vnější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Merkur, Venuše, Země, Mars</a:t>
            </a:r>
            <a:r>
              <a:rPr lang="cs-CZ" sz="3200" dirty="0" smtClean="0"/>
              <a:t>,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Jupiter, Saturn, Uran, Neptun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7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Měsíce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556792"/>
            <a:ext cx="7924800" cy="4114800"/>
          </a:xfrm>
        </p:spPr>
        <p:txBody>
          <a:bodyPr/>
          <a:lstStyle/>
          <a:p>
            <a:r>
              <a:rPr lang="cs-CZ" sz="3200" dirty="0" smtClean="0"/>
              <a:t>Satelity, souputníky</a:t>
            </a:r>
          </a:p>
          <a:p>
            <a:r>
              <a:rPr lang="cs-CZ" sz="3200" dirty="0" smtClean="0"/>
              <a:t>Vznikly jako odštěpek od planety, nebo byly planetou zachyceny.</a:t>
            </a:r>
          </a:p>
          <a:p>
            <a:r>
              <a:rPr lang="cs-CZ" sz="3200" dirty="0" smtClean="0"/>
              <a:t>Obíhají mateřskou planetu.</a:t>
            </a:r>
          </a:p>
          <a:p>
            <a:r>
              <a:rPr lang="cs-CZ" sz="3200" dirty="0" smtClean="0"/>
              <a:t>Mají různou velikost.</a:t>
            </a:r>
          </a:p>
          <a:p>
            <a:r>
              <a:rPr lang="cs-CZ" sz="3200" dirty="0" smtClean="0"/>
              <a:t>Země má jeden měsíc = Měsíc.</a:t>
            </a:r>
          </a:p>
          <a:p>
            <a:endParaRPr lang="cs-CZ" dirty="0"/>
          </a:p>
        </p:txBody>
      </p:sp>
      <p:pic>
        <p:nvPicPr>
          <p:cNvPr id="4098" name="Picture 2" descr="Měsíc, jak ho vidí pozorovatel ze Zem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68960"/>
            <a:ext cx="2381250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92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thumb/9/9a/Galileo_Gaspra_Mosaic.jpg/240px-Galileo_Gaspra_Mosa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2286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Planetky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prostoru mezi Marsem a Jupiterem.</a:t>
            </a:r>
          </a:p>
          <a:p>
            <a:r>
              <a:rPr lang="cs-CZ" sz="3200" dirty="0" smtClean="0"/>
              <a:t>Pozůstatky např. planet, materiál, který se neuplatnil.</a:t>
            </a:r>
          </a:p>
          <a:p>
            <a:r>
              <a:rPr lang="cs-CZ" sz="3200" dirty="0" smtClean="0"/>
              <a:t>Planetka je menší než planeta.</a:t>
            </a:r>
          </a:p>
          <a:p>
            <a:r>
              <a:rPr lang="cs-CZ" sz="3200" dirty="0" smtClean="0"/>
              <a:t>Pluto, dříve považováno za planetu, kvůli velikosti přeřazeno mezi planetky. </a:t>
            </a:r>
          </a:p>
        </p:txBody>
      </p:sp>
    </p:spTree>
    <p:extLst>
      <p:ext uri="{BB962C8B-B14F-4D97-AF65-F5344CB8AC3E}">
        <p14:creationId xmlns:p14="http://schemas.microsoft.com/office/powerpoint/2010/main" val="143629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Komety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Zmrzlé zbytky hmoty, z níž se tvořila</a:t>
            </a:r>
          </a:p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   sluneční </a:t>
            </a:r>
            <a:r>
              <a:rPr lang="cs-CZ" sz="3200" dirty="0" smtClean="0"/>
              <a:t>soustava.</a:t>
            </a:r>
          </a:p>
          <a:p>
            <a:r>
              <a:rPr lang="cs-CZ" sz="3200" dirty="0" smtClean="0"/>
              <a:t>Jsou lehké a křehké.</a:t>
            </a:r>
          </a:p>
          <a:p>
            <a:r>
              <a:rPr lang="cs-CZ" sz="3200" dirty="0" smtClean="0"/>
              <a:t>Vyskytují se na samé hranici sluneční soustavy.</a:t>
            </a:r>
          </a:p>
          <a:p>
            <a:r>
              <a:rPr lang="cs-CZ" sz="3200" dirty="0" smtClean="0"/>
              <a:t>Putují sluneční soustavou okolo Slunce.</a:t>
            </a:r>
          </a:p>
          <a:p>
            <a:r>
              <a:rPr lang="cs-CZ" sz="3200" dirty="0" smtClean="0"/>
              <a:t>Když se přiblíží ke Slunci, jejich hmotnost klesá a narůstá  jim ohon.</a:t>
            </a:r>
            <a:endParaRPr lang="cs-CZ" sz="3200" dirty="0"/>
          </a:p>
        </p:txBody>
      </p:sp>
      <p:pic>
        <p:nvPicPr>
          <p:cNvPr id="5122" name="Picture 2" descr="http://upload.wikimedia.org/wikipedia/commons/thumb/f/f8/Halebopp031197.jpg/220px-Halebopp0311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169" y="620688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294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Meteory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Nejmenší tělesa ve sluneční soustavě.</a:t>
            </a:r>
          </a:p>
          <a:p>
            <a:r>
              <a:rPr lang="cs-CZ" sz="3200" dirty="0" smtClean="0"/>
              <a:t>Většina z nich, zazáří při průletu naší atmosférou, ale na Zemi nedopadnou (padající hvězdy).</a:t>
            </a:r>
          </a:p>
          <a:p>
            <a:r>
              <a:rPr lang="cs-CZ" sz="3200" dirty="0" smtClean="0"/>
              <a:t>Ty, které dopadnou, nazýváme </a:t>
            </a:r>
            <a:r>
              <a:rPr lang="cs-CZ" sz="3200" i="1" u="sng" dirty="0" smtClean="0">
                <a:solidFill>
                  <a:srgbClr val="00B0F0"/>
                </a:solidFill>
              </a:rPr>
              <a:t>meteority.</a:t>
            </a:r>
            <a:endParaRPr lang="cs-CZ" sz="3200" i="1" u="sng" dirty="0">
              <a:solidFill>
                <a:srgbClr val="00B0F0"/>
              </a:solidFill>
            </a:endParaRPr>
          </a:p>
        </p:txBody>
      </p:sp>
      <p:pic>
        <p:nvPicPr>
          <p:cNvPr id="6146" name="Picture 2" descr="http://upload.wikimedia.org/wikipedia/commons/thumb/3/30/Meteor_burst.jpg/220px-Meteor_burs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thumb/a/ab/SikhoteAlinMeteorite.jpg/220px-SikhoteAlinMeteori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369" y="4653136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22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0648"/>
            <a:ext cx="7924800" cy="724942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124744"/>
            <a:ext cx="7924800" cy="5328592"/>
          </a:xfrm>
        </p:spPr>
        <p:txBody>
          <a:bodyPr>
            <a:normAutofit fontScale="85000" lnSpcReduction="10000"/>
          </a:bodyPr>
          <a:lstStyle/>
          <a:p>
            <a:pPr>
              <a:buFont typeface="+mj-lt"/>
              <a:buAutoNum type="arabicPeriod"/>
            </a:pPr>
            <a:r>
              <a:rPr lang="cs-CZ" sz="2800" dirty="0" smtClean="0"/>
              <a:t>Co je sluneční soustava?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Je systém planet, které obíhají po pravidelných drahách kolem Slunce.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sz="2800" dirty="0" smtClean="0"/>
              <a:t>Co je středem sluneční soustavy?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Hvězda Slunce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2800" dirty="0" smtClean="0"/>
              <a:t>Kolik planet je ve sluneční soustavě?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osm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sz="2800" dirty="0" smtClean="0"/>
              <a:t>Vyjmenuj je.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Merkur, Venuše, Země, Mars, Jupiter, Saturn, Uran, Neptun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sz="2800" dirty="0" smtClean="0"/>
              <a:t>Jaká další vesmírná tělesa se vyskytují ve sluneční soustavě?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Měsíce, planetky, komety, meteory</a:t>
            </a:r>
          </a:p>
          <a:p>
            <a:pPr>
              <a:buFont typeface="+mj-lt"/>
              <a:buAutoNum type="arabicPeriod" startAt="2"/>
            </a:pPr>
            <a:endParaRPr lang="cs-CZ" sz="2800" dirty="0" smtClean="0"/>
          </a:p>
          <a:p>
            <a:pPr>
              <a:buFont typeface="+mj-lt"/>
              <a:buAutoNum type="arabicPeriod" startAt="2"/>
            </a:pPr>
            <a:endParaRPr lang="cs-CZ" sz="2800" dirty="0" smtClean="0"/>
          </a:p>
          <a:p>
            <a:pPr>
              <a:buFont typeface="+mj-lt"/>
              <a:buAutoNum type="arabicPeriod" startAt="2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328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zápis</a:t>
            </a:r>
            <a:r>
              <a:rPr lang="cs-CZ" dirty="0" smtClean="0"/>
              <a:t>          </a:t>
            </a:r>
            <a:r>
              <a:rPr lang="cs-CZ" sz="4000" b="1" u="sng" dirty="0" smtClean="0">
                <a:solidFill>
                  <a:srgbClr val="FFFF00"/>
                </a:solidFill>
              </a:rPr>
              <a:t>Sluneční soustava</a:t>
            </a:r>
            <a:endParaRPr lang="cs-CZ" sz="4000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1628800"/>
            <a:ext cx="8534400" cy="4277072"/>
          </a:xfrm>
        </p:spPr>
        <p:txBody>
          <a:bodyPr>
            <a:noAutofit/>
          </a:bodyPr>
          <a:lstStyle/>
          <a:p>
            <a:r>
              <a:rPr lang="cs-CZ" sz="3400" dirty="0"/>
              <a:t>Je  planetární systém  8 planet, které v pravidelných drahách obíhají kolem své mateřské hvězdy Slunce</a:t>
            </a:r>
            <a:r>
              <a:rPr lang="cs-CZ" sz="3400" dirty="0" smtClean="0"/>
              <a:t>.</a:t>
            </a:r>
          </a:p>
          <a:p>
            <a:r>
              <a:rPr lang="cs-CZ" sz="3400" dirty="0" smtClean="0"/>
              <a:t>Tvoří ji:  </a:t>
            </a:r>
            <a:r>
              <a:rPr lang="cs-CZ" sz="3400" dirty="0"/>
              <a:t>hvězda </a:t>
            </a:r>
            <a:r>
              <a:rPr lang="cs-CZ" sz="3400" dirty="0" smtClean="0"/>
              <a:t>Slunce (je středem), 8 planet, měsíce, planetky, komety, meteory</a:t>
            </a:r>
          </a:p>
          <a:p>
            <a:r>
              <a:rPr lang="cs-CZ" sz="3400" u="sng" dirty="0" smtClean="0"/>
              <a:t>Kamenné planety</a:t>
            </a:r>
            <a:r>
              <a:rPr lang="cs-CZ" sz="3400" dirty="0" smtClean="0"/>
              <a:t>: </a:t>
            </a:r>
            <a:r>
              <a:rPr lang="cs-CZ" sz="3400" dirty="0">
                <a:solidFill>
                  <a:srgbClr val="FF0000"/>
                </a:solidFill>
              </a:rPr>
              <a:t>Merkur, Venuše, Země, </a:t>
            </a:r>
            <a:r>
              <a:rPr lang="cs-CZ" sz="3400" dirty="0" smtClean="0">
                <a:solidFill>
                  <a:srgbClr val="FF0000"/>
                </a:solidFill>
              </a:rPr>
              <a:t>Mars</a:t>
            </a:r>
            <a:endParaRPr lang="cs-CZ" sz="3400" dirty="0" smtClean="0"/>
          </a:p>
          <a:p>
            <a:r>
              <a:rPr lang="cs-CZ" sz="3400" u="sng" dirty="0" smtClean="0"/>
              <a:t>Plynné planety: </a:t>
            </a:r>
            <a:r>
              <a:rPr lang="cs-CZ" sz="3400" dirty="0">
                <a:solidFill>
                  <a:srgbClr val="00B0F0"/>
                </a:solidFill>
              </a:rPr>
              <a:t>Jupiter, Saturn, Uran, Neptun</a:t>
            </a:r>
          </a:p>
          <a:p>
            <a:endParaRPr lang="cs-CZ" sz="3400" u="sng" dirty="0"/>
          </a:p>
          <a:p>
            <a:endParaRPr lang="cs-CZ" sz="3400" dirty="0"/>
          </a:p>
          <a:p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43421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Sluneční soustava: </a:t>
            </a:r>
            <a:r>
              <a:rPr lang="cs-CZ" dirty="0"/>
              <a:t>POWER.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cs.wikipedia.org/wiki/Soubor:NovaSlunecniSoustava.jpg</a:t>
            </a:r>
            <a:endParaRPr lang="cs-CZ" dirty="0" smtClean="0"/>
          </a:p>
          <a:p>
            <a:r>
              <a:rPr lang="cs-CZ" dirty="0" smtClean="0"/>
              <a:t>Planety: </a:t>
            </a:r>
            <a:r>
              <a:rPr lang="cs-CZ" dirty="0"/>
              <a:t>FRANK, Horst.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cs.wikipedia.org/wiki/Soubor:Solar_planets.jpg</a:t>
            </a:r>
            <a:endParaRPr lang="cs-CZ" dirty="0" smtClean="0"/>
          </a:p>
          <a:p>
            <a:r>
              <a:rPr lang="cs-CZ" dirty="0" smtClean="0"/>
              <a:t>Měsíc: </a:t>
            </a:r>
            <a:r>
              <a:rPr lang="cs-CZ" dirty="0"/>
              <a:t>VIATOUR, </a:t>
            </a:r>
            <a:r>
              <a:rPr lang="cs-CZ" dirty="0" err="1"/>
              <a:t>Luc</a:t>
            </a:r>
            <a:r>
              <a:rPr lang="cs-CZ" dirty="0"/>
              <a:t>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cs.wikipedia.org/wiki/Soubor:Full_Moon_Luc_Viatour.jpg</a:t>
            </a:r>
            <a:endParaRPr lang="cs-CZ" dirty="0" smtClean="0"/>
          </a:p>
          <a:p>
            <a:r>
              <a:rPr lang="cs-CZ" dirty="0" smtClean="0"/>
              <a:t>Planetka: </a:t>
            </a:r>
            <a:r>
              <a:rPr lang="cs-CZ" dirty="0"/>
              <a:t>NASA.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cs.wikipedia.org/wiki/Soubor:Galileo_Gaspra_Mosaic.jpg</a:t>
            </a:r>
            <a:endParaRPr lang="cs-CZ" dirty="0" smtClean="0"/>
          </a:p>
          <a:p>
            <a:r>
              <a:rPr lang="cs-CZ" dirty="0" smtClean="0"/>
              <a:t>Kometa: </a:t>
            </a:r>
            <a:r>
              <a:rPr lang="it-IT" dirty="0"/>
              <a:t>CHESTER, Geoff. </a:t>
            </a:r>
            <a:r>
              <a:rPr lang="it-IT" i="1" dirty="0"/>
              <a:t>wikipedia.cz</a:t>
            </a:r>
            <a:r>
              <a:rPr lang="it-IT" dirty="0"/>
              <a:t> [online]. [cit. </a:t>
            </a:r>
            <a:r>
              <a:rPr lang="cs-CZ" dirty="0" smtClean="0"/>
              <a:t>1.2</a:t>
            </a:r>
            <a:r>
              <a:rPr lang="it-IT" dirty="0" smtClean="0"/>
              <a:t>.2013</a:t>
            </a:r>
            <a:r>
              <a:rPr lang="it-IT" dirty="0"/>
              <a:t>]. Dostupný na WWW: </a:t>
            </a:r>
            <a:r>
              <a:rPr lang="it-IT" dirty="0">
                <a:hlinkClick r:id="rId6"/>
              </a:rPr>
              <a:t>http://</a:t>
            </a:r>
            <a:r>
              <a:rPr lang="it-IT" dirty="0" smtClean="0">
                <a:hlinkClick r:id="rId6"/>
              </a:rPr>
              <a:t>cs.wikipedia.org/wiki/Soubor:Halebopp031197.jpg</a:t>
            </a:r>
            <a:endParaRPr lang="cs-CZ" dirty="0" smtClean="0"/>
          </a:p>
          <a:p>
            <a:r>
              <a:rPr lang="cs-CZ" dirty="0" smtClean="0"/>
              <a:t>Meteor: </a:t>
            </a:r>
            <a:r>
              <a:rPr lang="cs-CZ" dirty="0"/>
              <a:t>MOLAU; JENNISKENS.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cs.wikipedia.org/wiki/Soubor:Meteor_burst.jpg</a:t>
            </a:r>
            <a:endParaRPr lang="cs-CZ" dirty="0" smtClean="0"/>
          </a:p>
          <a:p>
            <a:r>
              <a:rPr lang="cs-CZ" dirty="0" smtClean="0"/>
              <a:t>Meteorit: </a:t>
            </a:r>
            <a:r>
              <a:rPr lang="cs-CZ" dirty="0"/>
              <a:t>RAAB.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1.2.2013</a:t>
            </a:r>
            <a:r>
              <a:rPr lang="cs-CZ" dirty="0"/>
              <a:t>]. Dostupný na WWW: http://cs.wikipedia.org/wiki/Soubor:SikhoteAlinMeteorite.jpg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800" dirty="0"/>
              <a:t>LITERATURA:</a:t>
            </a:r>
          </a:p>
          <a:p>
            <a:r>
              <a:rPr lang="cs-CZ" sz="1800" dirty="0"/>
              <a:t>ŠTIKOVÁ, Věra. </a:t>
            </a:r>
            <a:r>
              <a:rPr lang="cs-CZ" sz="1800" i="1" dirty="0"/>
              <a:t>Já a můj svět prvouka pro 3.ročník</a:t>
            </a:r>
            <a:r>
              <a:rPr lang="cs-CZ" sz="1800" dirty="0"/>
              <a:t>. Brno: NOVÁ ŠKOLA, s.r.o., 2011, ISBN 978-80-7289-266-2</a:t>
            </a:r>
          </a:p>
          <a:p>
            <a:endParaRPr lang="cs-CZ" sz="18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8197139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391</TotalTime>
  <Words>585</Words>
  <Application>Microsoft Office PowerPoint</Application>
  <PresentationFormat>Předvádění na obrazovce (4:3)</PresentationFormat>
  <Paragraphs>119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Horizont</vt:lpstr>
      <vt:lpstr>Prezentace aplikace PowerPoint</vt:lpstr>
      <vt:lpstr>Sluneční soustava</vt:lpstr>
      <vt:lpstr>Co je sluneční soustava?</vt:lpstr>
      <vt:lpstr>Jak vznikla sluneční soustava? Slunce</vt:lpstr>
      <vt:lpstr>Jak vznikla sluneční soustava? planety</vt:lpstr>
      <vt:lpstr>Co tvoří sluneční soustavu?</vt:lpstr>
      <vt:lpstr>Slunce</vt:lpstr>
      <vt:lpstr>Planety</vt:lpstr>
      <vt:lpstr>Měsíce</vt:lpstr>
      <vt:lpstr>Planetky </vt:lpstr>
      <vt:lpstr>Komety</vt:lpstr>
      <vt:lpstr>Meteory</vt:lpstr>
      <vt:lpstr>Opakování</vt:lpstr>
      <vt:lpstr>zápis          Sluneční soustava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Veronika Gábelová</dc:creator>
  <cp:lastModifiedBy>User</cp:lastModifiedBy>
  <cp:revision>23</cp:revision>
  <dcterms:created xsi:type="dcterms:W3CDTF">2013-02-02T09:21:44Z</dcterms:created>
  <dcterms:modified xsi:type="dcterms:W3CDTF">2013-03-23T12:37:55Z</dcterms:modified>
</cp:coreProperties>
</file>