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-9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81749-4229-4F60-9591-71725BB174AB}" type="datetimeFigureOut">
              <a:rPr lang="cs-CZ" smtClean="0"/>
              <a:t>16.2.2013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EAD5F-BC2B-4D5B-9CD6-7685BA86E87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7.wmf"/><Relationship Id="rId4" Type="http://schemas.openxmlformats.org/officeDocument/2006/relationships/image" Target="../media/image5.wmf"/><Relationship Id="rId9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6.wmf"/><Relationship Id="rId3" Type="http://schemas.openxmlformats.org/officeDocument/2006/relationships/image" Target="../media/image17.wmf"/><Relationship Id="rId7" Type="http://schemas.openxmlformats.org/officeDocument/2006/relationships/image" Target="../media/image7.wmf"/><Relationship Id="rId12" Type="http://schemas.openxmlformats.org/officeDocument/2006/relationships/image" Target="../media/image25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4.wmf"/><Relationship Id="rId5" Type="http://schemas.openxmlformats.org/officeDocument/2006/relationships/image" Target="../media/image19.wmf"/><Relationship Id="rId10" Type="http://schemas.openxmlformats.org/officeDocument/2006/relationships/image" Target="../media/image23.wmf"/><Relationship Id="rId4" Type="http://schemas.openxmlformats.org/officeDocument/2006/relationships/image" Target="../media/image18.wmf"/><Relationship Id="rId9" Type="http://schemas.openxmlformats.org/officeDocument/2006/relationships/image" Target="../media/image22.wmf"/><Relationship Id="rId1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VY_32_INOVACE_11_c_11_písmeno a hláska  š, </a:t>
            </a:r>
            <a:r>
              <a:rPr lang="cs-CZ" sz="3200" cap="none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828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26271209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Ludmila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Eisová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Vytvořeno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 února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Odpilotováno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13.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 třídě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 jazyk a literatura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čtení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Písmeno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hláska Š, š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hláska, písmeno, počáteční písmeno, slabika, slovo, věta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7141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8014" y="265471"/>
            <a:ext cx="2004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hra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68362" y="752168"/>
            <a:ext cx="5742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Zapamatujte si co nejvíce obrázků.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67" y="1253613"/>
            <a:ext cx="6274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</a:rPr>
              <a:t>Jakou hlásku slyšíme na začátku?</a:t>
            </a:r>
            <a:endParaRPr lang="cs-CZ" sz="2800" u="sng" dirty="0">
              <a:solidFill>
                <a:srgbClr val="FA064C"/>
              </a:solidFill>
            </a:endParaRPr>
          </a:p>
        </p:txBody>
      </p:sp>
      <p:pic>
        <p:nvPicPr>
          <p:cNvPr id="1026" name="Picture 2" descr="C:\Users\Ludmila Eisová\AppData\Local\Microsoft\Windows\Temporary Internet Files\Content.IE5\QKKEMLWV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64" y="2182298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U85VJK7C\MC900113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9247" y="2403985"/>
            <a:ext cx="1473165" cy="134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DKFTMRFD\MC900123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245" y="2296106"/>
            <a:ext cx="1322060" cy="1537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QKKEMLWV\MC9004108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59" y="4336025"/>
            <a:ext cx="2078863" cy="178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39664" y="4822723"/>
            <a:ext cx="697627" cy="132343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6</a:t>
            </a:r>
            <a:endParaRPr lang="cs-CZ" sz="8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32" name="Picture 8" descr="C:\Users\Ludmila Eisová\AppData\Local\Microsoft\Windows\Temporary Internet Files\Content.IE5\9367ZOQJ\MC9001134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167" y="4439264"/>
            <a:ext cx="1329818" cy="188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U85VJK7C\MC9003522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825" y="4125872"/>
            <a:ext cx="1789568" cy="8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U85VJK7C\MC9003595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119" y="2300748"/>
            <a:ext cx="2640859" cy="170100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</p:pic>
      <p:pic>
        <p:nvPicPr>
          <p:cNvPr id="1037" name="Picture 13" descr="C:\Users\Ludmila Eisová\AppData\Local\Microsoft\Windows\Temporary Internet Files\Content.IE5\9367ZOQJ\MC9003585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147" y="4800702"/>
            <a:ext cx="1807769" cy="174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39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8" grpId="0" animBg="1"/>
      <p:bldP spid="1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0814" y="1061885"/>
            <a:ext cx="2638864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061885"/>
            <a:ext cx="2024913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+mj-lt"/>
              </a:rPr>
              <a:t>š</a:t>
            </a:r>
          </a:p>
        </p:txBody>
      </p:sp>
    </p:spTree>
    <p:extLst>
      <p:ext uri="{BB962C8B-B14F-4D97-AF65-F5344CB8AC3E}">
        <p14:creationId xmlns:p14="http://schemas.microsoft.com/office/powerpoint/2010/main" val="1609621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7031174">
            <a:off x="2669458" y="159282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3447798">
            <a:off x="5648632" y="2271252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B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 rot="19722642">
            <a:off x="2831690" y="4262284"/>
            <a:ext cx="487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Y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204495">
            <a:off x="7108723" y="4984955"/>
            <a:ext cx="484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Comic Sans MS" pitchFamily="66" charset="0"/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 rot="19778560">
            <a:off x="7506929" y="1563329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M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888441">
            <a:off x="5058697" y="1401097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tencil" pitchFamily="82" charset="0"/>
              </a:rPr>
              <a:t>S</a:t>
            </a:r>
            <a:endParaRPr lang="cs-CZ" sz="3600" dirty="0">
              <a:latin typeface="Stencil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9634277">
            <a:off x="5715478" y="4793226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79871" y="4675239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Wide Latin" pitchFamily="18" charset="0"/>
              </a:rPr>
              <a:t>F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162022">
            <a:off x="7049729" y="4129548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 rot="19140705">
            <a:off x="3554361" y="519143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Narkisim" pitchFamily="34" charset="-79"/>
                <a:cs typeface="Narkisim" pitchFamily="34" charset="-79"/>
              </a:rPr>
              <a:t>H</a:t>
            </a:r>
            <a:endParaRPr lang="cs-CZ" sz="3600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03048">
            <a:off x="1873045" y="107663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Eras Bold ITC" pitchFamily="34" charset="0"/>
              </a:rPr>
              <a:t>J</a:t>
            </a:r>
            <a:endParaRPr lang="cs-CZ" sz="3600" dirty="0">
              <a:latin typeface="Eras Bold ITC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760249">
            <a:off x="6117692" y="1474838"/>
            <a:ext cx="375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Berlin Sans FB Demi" pitchFamily="34" charset="0"/>
              </a:rPr>
              <a:t>Š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93226" y="356911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 Extra Bold" pitchFamily="18" charset="0"/>
              </a:rPr>
              <a:t>L</a:t>
            </a:r>
            <a:endParaRPr lang="cs-CZ" sz="3600" dirty="0">
              <a:latin typeface="Rockwell Extra Bold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8967433">
            <a:off x="3805084" y="2005781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9574" y="5309419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O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1406" y="241873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8277120">
            <a:off x="2979173" y="5781369"/>
            <a:ext cx="505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U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6206" y="25367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SimSun-ExtB" pitchFamily="49" charset="-122"/>
                <a:ea typeface="SimSun-ExtB" pitchFamily="49" charset="-122"/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 rot="21201348">
            <a:off x="8093918" y="4277610"/>
            <a:ext cx="553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Rockwell" pitchFamily="18" charset="0"/>
              </a:rPr>
              <a:t>T</a:t>
            </a:r>
            <a:endParaRPr lang="cs-CZ" sz="3600" dirty="0">
              <a:latin typeface="Rockwell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9899039">
            <a:off x="3569109" y="1061884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R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51471" y="3105834"/>
            <a:ext cx="553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E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334117">
            <a:off x="4215260" y="2954594"/>
            <a:ext cx="425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</a:p>
        </p:txBody>
      </p:sp>
      <p:sp>
        <p:nvSpPr>
          <p:cNvPr id="25" name="TextovéPole 24"/>
          <p:cNvSpPr txBox="1"/>
          <p:nvPr/>
        </p:nvSpPr>
        <p:spPr>
          <a:xfrm rot="1662301">
            <a:off x="1900511" y="5230763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Narkisim" pitchFamily="34" charset="-79"/>
                <a:cs typeface="Narkisim" pitchFamily="34" charset="-79"/>
              </a:rPr>
              <a:t>Š</a:t>
            </a:r>
          </a:p>
        </p:txBody>
      </p:sp>
      <p:sp>
        <p:nvSpPr>
          <p:cNvPr id="26" name="TextovéPole 25"/>
          <p:cNvSpPr txBox="1"/>
          <p:nvPr/>
        </p:nvSpPr>
        <p:spPr>
          <a:xfrm rot="1196162">
            <a:off x="7538669" y="3282815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Impact" pitchFamily="34" charset="0"/>
              </a:rPr>
              <a:t>N</a:t>
            </a:r>
            <a:endParaRPr lang="cs-CZ" sz="3600" dirty="0">
              <a:latin typeface="Impact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57278">
            <a:off x="6136397" y="3751006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424516" y="1047135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Sans Unicode" pitchFamily="34" charset="0"/>
                <a:cs typeface="Lucida Sans Unicode" pitchFamily="34" charset="0"/>
              </a:rPr>
              <a:t>Š</a:t>
            </a:r>
          </a:p>
        </p:txBody>
      </p:sp>
      <p:sp>
        <p:nvSpPr>
          <p:cNvPr id="29" name="TextovéPole 28"/>
          <p:cNvSpPr txBox="1"/>
          <p:nvPr/>
        </p:nvSpPr>
        <p:spPr>
          <a:xfrm rot="18760040">
            <a:off x="1120877" y="1519084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 rot="1885949">
            <a:off x="3954009" y="4601497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š</a:t>
            </a:r>
          </a:p>
        </p:txBody>
      </p:sp>
      <p:sp>
        <p:nvSpPr>
          <p:cNvPr id="31" name="TextovéPole 30"/>
          <p:cNvSpPr txBox="1"/>
          <p:nvPr/>
        </p:nvSpPr>
        <p:spPr>
          <a:xfrm rot="2346356">
            <a:off x="7211961" y="973394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580430">
            <a:off x="1209368" y="404105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2459911">
            <a:off x="6209071" y="707923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c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877857">
            <a:off x="6636774" y="2684206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v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353794">
            <a:off x="5206180" y="5619135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b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15200" y="5855110"/>
            <a:ext cx="567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20529" y="2389238"/>
            <a:ext cx="381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a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0439" y="3672348"/>
            <a:ext cx="407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roadway" pitchFamily="82" charset="0"/>
              </a:rPr>
              <a:t>s</a:t>
            </a:r>
            <a:endParaRPr lang="cs-CZ" sz="3600" dirty="0">
              <a:latin typeface="Broadway" pitchFamily="82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 rot="19850503">
            <a:off x="2816942" y="914402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41109" y="678425"/>
            <a:ext cx="354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DejaVu Serif" pitchFamily="18" charset="0"/>
                <a:ea typeface="DejaVu Serif" pitchFamily="18" charset="0"/>
              </a:rPr>
              <a:t>f</a:t>
            </a:r>
            <a:endParaRPr lang="cs-CZ" sz="3600" dirty="0">
              <a:latin typeface="DejaVu Serif" pitchFamily="18" charset="0"/>
              <a:ea typeface="DejaVu Serif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54146">
            <a:off x="1761149" y="3613355"/>
            <a:ext cx="375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g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18387" y="348061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YM Syllabary" pitchFamily="34" charset="0"/>
                <a:cs typeface="SYM Syllabary" pitchFamily="34" charset="0"/>
              </a:rPr>
              <a:t>h</a:t>
            </a:r>
            <a:endParaRPr lang="cs-CZ" sz="3600" dirty="0">
              <a:latin typeface="SYM Syllabary" pitchFamily="34" charset="0"/>
              <a:cs typeface="SYM Syllabary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315694">
            <a:off x="560438" y="1666568"/>
            <a:ext cx="501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 rot="19693371">
            <a:off x="864060" y="5840361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š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5825613" y="5869859"/>
            <a:ext cx="296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l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880235">
            <a:off x="442452" y="5176682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w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43" y="2713703"/>
            <a:ext cx="449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e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12657" y="3097162"/>
            <a:ext cx="386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r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11263">
            <a:off x="5029199" y="446876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t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1756253">
            <a:off x="8273845" y="545690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z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212259" y="592885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11213" y="2521974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i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097072">
            <a:off x="8096863" y="252197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54" name="TextovéPole 53"/>
          <p:cNvSpPr txBox="1"/>
          <p:nvPr/>
        </p:nvSpPr>
        <p:spPr>
          <a:xfrm rot="20765868">
            <a:off x="6710516" y="191729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84903" y="235974"/>
            <a:ext cx="5105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Hledejte a vyznačte barevně </a:t>
            </a:r>
            <a:r>
              <a:rPr lang="cs-CZ" sz="3600" b="1" u="sng" dirty="0" smtClean="0">
                <a:solidFill>
                  <a:srgbClr val="C00000"/>
                </a:solidFill>
              </a:rPr>
              <a:t>Š, š.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760839" y="5958348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39265" y="5279923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</a:t>
            </a:r>
            <a:endParaRPr lang="cs-CZ" sz="3600" dirty="0"/>
          </a:p>
        </p:txBody>
      </p:sp>
      <p:sp>
        <p:nvSpPr>
          <p:cNvPr id="58" name="TextovéPole 57"/>
          <p:cNvSpPr txBox="1"/>
          <p:nvPr/>
        </p:nvSpPr>
        <p:spPr>
          <a:xfrm rot="1233951">
            <a:off x="870154" y="107663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988142" y="3229897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ž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386349" y="2344994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51471" y="2241755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+mj-lt"/>
              </a:rPr>
              <a:t>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87498" y="333313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š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923071" y="390832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273845" y="3775587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š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871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Users\Ludmila Eisová\AppData\Local\Microsoft\Windows\Temporary Internet Files\Content.IE5\DKFTMRFD\MC9004257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214" y="0"/>
            <a:ext cx="1870075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ný popisek 14"/>
          <p:cNvSpPr/>
          <p:nvPr/>
        </p:nvSpPr>
        <p:spPr>
          <a:xfrm>
            <a:off x="3391637" y="416887"/>
            <a:ext cx="4282440" cy="795528"/>
          </a:xfrm>
          <a:prstGeom prst="wedgeEllipseCallout">
            <a:avLst>
              <a:gd name="adj1" fmla="val -70789"/>
              <a:gd name="adj2" fmla="val 5389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C:\Users\Ludmila Eisová\AppData\Local\Microsoft\Windows\Temporary Internet Files\Content.IE5\QKKEMLWV\MC900331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67" y="1754595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Ludmila Eisová\AppData\Local\Microsoft\Windows\Temporary Internet Files\Content.IE5\U85VJK7C\MC9001134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486" y="1622322"/>
            <a:ext cx="1473165" cy="134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Ludmila Eisová\AppData\Local\Microsoft\Windows\Temporary Internet Files\Content.IE5\QKKEMLWV\MC9004108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39" y="4144297"/>
            <a:ext cx="2078863" cy="178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Ludmila Eisová\AppData\Local\Microsoft\Windows\Temporary Internet Files\Content.IE5\DKFTMRFD\MC9001232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426" y="1455448"/>
            <a:ext cx="1322060" cy="1537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Ludmila Eisová\AppData\Local\Microsoft\Windows\Temporary Internet Files\Content.IE5\9367ZOQJ\MC9001134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987" y="1017639"/>
            <a:ext cx="1329818" cy="188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728154" y="4011562"/>
            <a:ext cx="697627" cy="132343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6</a:t>
            </a:r>
            <a:endParaRPr lang="cs-CZ" sz="8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052" name="Picture 4" descr="C:\Users\Ludmila Eisová\AppData\Local\Microsoft\Windows\Temporary Internet Files\Content.IE5\MRI1GFC1\MC90043599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7861" y="3963118"/>
            <a:ext cx="20034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6SRWW0T5\MC900100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211" y="4247535"/>
            <a:ext cx="1597601" cy="110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539612" y="545689"/>
            <a:ext cx="4075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  <a:latin typeface="Arial" pitchFamily="34" charset="0"/>
                <a:cs typeface="Arial" pitchFamily="34" charset="0"/>
              </a:rPr>
              <a:t>Čtěte obrázkové slabiky.</a:t>
            </a:r>
            <a:endParaRPr lang="cs-CZ" sz="2800" u="sng" dirty="0">
              <a:solidFill>
                <a:srgbClr val="FA064C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023419" y="4822723"/>
            <a:ext cx="648929" cy="855406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102077" y="3161071"/>
            <a:ext cx="56938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A064C"/>
                </a:solidFill>
              </a:rPr>
              <a:t>šá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86" y="3460954"/>
            <a:ext cx="49244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A064C"/>
                </a:solidFill>
              </a:rPr>
              <a:t>ši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224116" y="5899355"/>
            <a:ext cx="56938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A064C"/>
                </a:solidFill>
              </a:rPr>
              <a:t>ša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38051" y="5624051"/>
            <a:ext cx="595035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A064C"/>
                </a:solidFill>
              </a:rPr>
              <a:t>šu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1200" y="5805949"/>
            <a:ext cx="595035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A064C"/>
                </a:solidFill>
              </a:rPr>
              <a:t>ŠI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589638" y="3008671"/>
            <a:ext cx="492443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A064C"/>
                </a:solidFill>
              </a:rPr>
              <a:t>ší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29832" y="2954593"/>
            <a:ext cx="77457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A064C"/>
                </a:solidFill>
              </a:rPr>
              <a:t>ŠA</a:t>
            </a:r>
            <a:endParaRPr lang="cs-CZ" sz="3600" dirty="0">
              <a:solidFill>
                <a:srgbClr val="FA064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767483" y="5614220"/>
            <a:ext cx="56938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A064C"/>
                </a:solidFill>
              </a:rPr>
              <a:t>še</a:t>
            </a:r>
            <a:endParaRPr lang="cs-CZ" sz="3600" dirty="0">
              <a:solidFill>
                <a:srgbClr val="FA06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826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dmila Eisová\AppData\Local\Microsoft\Windows\Temporary Internet Files\Content.IE5\DKFTMRFD\MC9004257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813" y="17330"/>
            <a:ext cx="1406986" cy="117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4409768" y="383458"/>
            <a:ext cx="2168012" cy="560440"/>
          </a:xfrm>
          <a:prstGeom prst="wedgeRoundRectCallout">
            <a:avLst>
              <a:gd name="adj1" fmla="val -125210"/>
              <a:gd name="adj2" fmla="val 533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Čtěte slova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95020" y="353961"/>
            <a:ext cx="2124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Čtěte slova.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3075" name="Picture 3" descr="C:\Users\Ludmila Eisová\AppData\Local\Microsoft\Windows\Temporary Internet Files\Content.IE5\QKKEMLWV\MC9002792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545" y="1433543"/>
            <a:ext cx="1444633" cy="319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-5538" y="406486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9186" y="4696576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2295187" y="4727056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4626906" y="4727056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6989106" y="4727054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1357189" y="2958231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6699545" y="657975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5611115" y="2553634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8770370">
            <a:off x="-38904" y="2441222"/>
            <a:ext cx="1523902" cy="152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2127546" y="1115175"/>
            <a:ext cx="2039032" cy="203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Ludmila Eisová\AppData\Local\Microsoft\Windows\Temporary Internet Files\Content.IE5\QKKEMLWV\MC90037110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29" t="1" r="4582" b="2804"/>
          <a:stretch/>
        </p:blipFill>
        <p:spPr bwMode="auto">
          <a:xfrm rot="19413816">
            <a:off x="7576180" y="3213052"/>
            <a:ext cx="1523902" cy="152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10168" y="1415844"/>
            <a:ext cx="761747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šaty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71833" y="1125792"/>
            <a:ext cx="112242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Šimon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58762" y="2900515"/>
            <a:ext cx="68320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koš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200400" y="5456902"/>
            <a:ext cx="90120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šiška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72929" y="3677264"/>
            <a:ext cx="109998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napíše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30013" y="1853380"/>
            <a:ext cx="104067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košile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56903" y="5486398"/>
            <a:ext cx="90120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Váša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264013" y="3706760"/>
            <a:ext cx="60305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uši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55975" y="5481482"/>
            <a:ext cx="82105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šedá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59794" y="3318386"/>
            <a:ext cx="96051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šašek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7084" y="5402825"/>
            <a:ext cx="112082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šupina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440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3228 -0.07964 C 1.09669 -0.07778 1.08958 -0.07593 1.05485 -0.07964 C 1.03697 -0.08149 1.0328 -0.0845 1.00798 -0.08612 C 0.97916 -0.09445 1.02013 -0.08334 0.94357 -0.09051 C 0.9401 -0.09075 0.93732 -0.09445 0.93385 -0.09468 C 0.9236 -0.09538 0.91336 -0.0963 0.90312 -0.097 C 0.88576 -0.10024 0.86909 -0.10556 0.85155 -0.10764 C 0.80867 -0.12153 0.7611 -0.11204 0.71926 -0.11204 C 0.69114 -0.11459 0.70416 -0.11204 0.68055 -0.11852 C 0.67412 -0.12038 0.66944 -0.1257 0.66284 -0.12709 C 0.62569 -0.13519 0.66805 -0.12454 0.64183 -0.13126 C 0.59669 -0.13056 0.55155 -0.13056 0.50642 -0.12917 C 0.49374 -0.12871 0.4828 -0.11598 0.471 -0.11204 C 0.46353 -0.10209 0.45468 -0.09468 0.44513 -0.08843 C 0.43819 -0.07917 0.4328 -0.07801 0.42569 -0.0669 C 0.41162 -0.04491 0.41944 -0.04977 0.40155 -0.02593 C 0.39704 -0.01991 0.39148 -0.01482 0.38697 -0.0088 C 0.37951 0.00115 0.3894 -0.00417 0.37742 -0.00024 C 0.37204 0.01041 0.36128 0.01666 0.35312 0.02361 C 0.34756 0.02824 0.35034 0.02777 0.34669 0.02777 C 0.32378 0.02523 0.29982 0.01874 0.27742 0.01064 C 0.27412 0.00949 0.27083 0.0081 0.2677 0.00624 C 0.26596 0.00532 0.26475 0.003 0.26284 0.00208 C 0.25364 -0.00209 0.24322 -0.00116 0.23385 -0.0044 C 0.22586 -0.00718 0.21909 -0.01389 0.21128 -0.01737 C 0.20017 -0.02732 0.18541 -0.02524 0.17256 -0.02801 C 0.16492 -0.03172 0.15815 -0.03311 0.14999 -0.0345 C 0.11544 -0.05093 0.07846 -0.03681 0.04357 -0.03033 C 0.03541 -0.02593 0.0243 -0.02176 0.01614 -0.01528 C 0.01284 -0.01274 0.00971 -0.0095 0.00642 -0.00672 C 0.00416 -0.00464 -6.38889E-6 -0.00024 -6.38889E-6 -0.00024 " pathEditMode="relative" ptsTypes="ffffffffffffffffffffffffffffffA">
                                      <p:cBhvr>
                                        <p:cTn id="21" dur="10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2899 0.2 C 0.9257 0.1956 0.92136 0.19259 0.91927 0.18704 C 0.91476 0.17454 0.90695 0.16065 0.89844 0.15254 C 0.89462 0.14884 0.88802 0.14236 0.88386 0.13981 C 0.88073 0.13796 0.87413 0.13542 0.87413 0.13542 C 0.85816 0.11944 0.87535 0.13518 0.86285 0.12685 C 0.85695 0.12292 0.85243 0.1162 0.8467 0.1118 C 0.84497 0.11042 0.84375 0.10833 0.84184 0.10741 C 0.83767 0.10532 0.82899 0.10324 0.82899 0.10324 C 0.78212 0.07199 0.7132 0.08379 0.66771 0.08379 C 0.63802 0.07616 0.60886 0.06574 0.57899 0.0581 C 0.56667 0.04977 0.5632 0.05116 0.5467 0.04954 C 0.53854 0.04653 0.53715 0.04282 0.53056 0.03657 C 0.52083 0.02708 0.51163 0.02361 0.5 0.02153 C 0.49202 0.01713 0.4842 0.01366 0.47587 0.01065 C 0.46424 0.00046 0.46997 0.00324 0.45972 1.11111E-6 C 0.45295 -0.0044 0.44445 -0.01181 0.43715 -0.01505 C 0.42899 -0.02246 0.4257 -0.03542 0.41771 -0.04306 C 0.39844 -0.06158 0.37361 -0.06366 0.35156 -0.07315 C 0.35 -0.07246 0.3467 -0.07107 0.3467 -0.07107 C 0.33958 -0.07685 0.33542 -0.08333 0.32743 -0.08611 C 0.30434 -0.10579 0.26545 -0.09097 0.24514 -0.09028 C 0.23958 -0.08843 0.23438 -0.08634 0.22899 -0.0838 C 0.21267 -0.06273 0.23403 -0.08866 0.21927 -0.07523 C 0.21615 -0.07246 0.20747 -0.05741 0.20642 -0.05602 C 0.20452 -0.05347 0.20208 -0.05185 0.2 -0.04954 C 0.19445 -0.04306 0.19271 -0.03542 0.18542 -0.03241 C 0.17674 -0.01783 0.17066 -0.00232 0.16285 0.01296 C 0.15764 0.03356 0.1375 0.06319 0.12413 0.07523 C 0.11684 0.09028 0.09566 0.1118 0.08229 0.1162 C 0.07622 0.11829 0.05469 0.12014 0.05156 0.12037 C 0.0382 0.11898 0.02448 0.12014 0.01129 0.1162 C 0.00886 0.11551 0.00903 0.11042 0.00799 0.10741 C 0.00434 0.09699 0.00104 0.08634 -0.00156 0.07523 C -3.88889E-6 0.00278 -3.88889E-6 0.02778 -3.88889E-6 1.11111E-6 " pathEditMode="relative" ptsTypes="ffffffffffffffffffffffffffffffffffA">
                                      <p:cBhvr>
                                        <p:cTn id="23" dur="1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6493 -0.17801 C -1.11597 -0.17176 -1.14167 -0.17407 -1.04826 -0.17801 C -1.03108 -0.1787 -1.01597 -0.19259 -1 -0.19792 C -0.98108 -0.20417 -0.9592 -0.20509 -0.93993 -0.20671 C -0.91771 -0.21296 -0.89427 -0.21157 -0.87153 -0.21342 C -0.85764 -0.21458 -0.82986 -0.21574 -0.82986 -0.21574 C -0.81319 -0.21667 -0.78976 -0.21643 -0.77153 -0.22014 C -0.76163 -0.22199 -0.75278 -0.23032 -0.74323 -0.23356 C -0.73663 -0.23588 -0.71007 -0.23773 -0.70833 -0.23796 C -0.68698 -0.24051 -0.66875 -0.24329 -0.64653 -0.24467 C -0.63594 -0.24398 -0.62535 -0.24421 -0.61493 -0.24236 C -0.61024 -0.24167 -0.60608 -0.23727 -0.60156 -0.23565 C -0.58472 -0.22917 -0.5684 -0.21921 -0.55156 -0.21342 C -0.54028 -0.20417 -0.5283 -0.1956 -0.51823 -0.18449 C -0.50903 -0.1743 -0.50451 -0.15995 -0.49496 -0.15116 C -0.49149 -0.1419 -0.48663 -0.1338 -0.48333 -0.12454 C -0.46111 -0.10255 -0.43264 -0.09305 -0.4066 -0.08241 C -0.39323 -0.0838 -0.37986 -0.08356 -0.36667 -0.0868 C -0.36441 -0.08727 -0.36354 -0.09143 -0.36163 -0.09352 C -0.35799 -0.09745 -0.3533 -0.10023 -0.35 -0.10463 C -0.34826 -0.10694 -0.34687 -0.10926 -0.34496 -0.11134 C -0.33958 -0.11736 -0.33385 -0.12292 -0.3283 -0.12893 C -0.31996 -0.13796 -0.3158 -0.15231 -0.30833 -0.16227 C -0.30208 -0.1706 -0.29601 -0.1787 -0.28993 -0.1868 C -0.2809 -0.19884 -0.2691 -0.2088 -0.25833 -0.21782 C -0.25174 -0.22315 -0.24566 -0.22592 -0.23993 -0.23356 C -0.17865 -0.23079 -0.20121 -0.24028 -0.16823 -0.21134 C -0.15486 -0.18426 -0.16163 -0.12847 -0.16163 -0.10463 C -0.15868 -0.08889 -0.15312 -0.08287 -0.14167 -0.07801 C -0.13698 -0.07176 -0.13264 -0.06852 -0.12656 -0.06458 C -0.09236 -0.01805 -0.05746 -0.00625 -0.0099 -0.00231 C -0.0066 -0.00162 -3.33333E-6 -0.00023 -3.33333E-6 -0.00023 " pathEditMode="relative" ptsTypes="fffffffffffffffffffffffffffffffA">
                                      <p:cBhvr>
                                        <p:cTn id="25" dur="10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3334 -0.25325 C 1.11841 -0.2463 1.11979 -0.22038 1.1132 -0.2044 C 1.11094 -0.19885 1.10764 -0.19422 1.10486 -0.18889 C 1.10365 -0.18681 1.10157 -0.18218 1.10157 -0.18218 C 1.09723 -0.16366 1.08542 -0.14399 1.07327 -0.13334 C 1.06615 -0.11899 1.05538 -0.1095 1.04323 -0.1044 C 1.03802 -0.09746 1.03368 -0.0919 1.02657 -0.08889 C 1.01927 -0.07871 1.00469 -0.0794 0.99497 -0.07315 C 0.95764 -0.04885 0.93559 -0.06552 0.8783 -0.06436 C 0.84098 -0.06575 0.83004 -0.06181 0.8033 -0.07107 C 0.79549 -0.07038 0.77986 -0.06876 0.77986 -0.06876 C 0.76858 -0.07269 0.76216 -0.08357 0.75157 -0.08889 C 0.74358 -0.09283 0.7342 -0.0926 0.72657 -0.09769 C 0.71771 -0.10371 0.71684 -0.11204 0.7066 -0.11552 C 0.68924 -0.11389 0.6691 -0.12177 0.65486 -0.1088 C 0.65295 -0.10695 0.65209 -0.10371 0.65 -0.10209 C 0.64167 -0.09607 0.63056 -0.09538 0.62327 -0.08658 C 0.60521 -0.06482 0.58299 -0.02825 0.5599 -0.0176 C 0.55365 -0.01089 0.54775 -0.00834 0.54167 -0.00209 C 0.52413 0.01643 0.50782 0.03773 0.48663 0.04907 C 0.45139 0.06805 0.40747 0.06018 0.36997 0.06018 C 0.36771 0.05948 0.36493 0.05995 0.3632 0.05786 C 0.36025 0.05439 0.35886 0.04884 0.3566 0.04444 C 0.354 0.03911 0.34983 0.03564 0.34653 0.03124 C 0.34393 0.02777 0.33368 0.02476 0.32986 0.02222 C 0.32413 0.01828 0.31927 0.01388 0.3132 0.01111 C 0.30278 0.00092 0.28837 -0.00464 0.27657 -0.01112 C 0.26059 -0.01967 0.27657 -0.01436 0.26667 -0.02223 C 0.26129 -0.02639 0.25556 -0.02964 0.25 -0.03334 C 0.2415 -0.03913 0.23056 -0.03889 0.22153 -0.04214 C 0.2125 -0.04538 0.20608 -0.05302 0.19653 -0.05556 C 0.18768 -0.06366 0.17882 -0.06667 0.16823 -0.06876 C 0.15035 -0.07686 0.13802 -0.07223 0.11667 -0.07107 C 0.11459 -0.06274 0.1158 -0.06644 0.1132 -0.05996 C 0.07726 -0.05811 0.0625 -0.06181 0.0349 -0.03774 C 0.02882 -0.02686 0.0224 -0.01945 0.01493 -0.01112 C 0.01372 -0.00973 0.01302 -0.00764 0.01163 -0.00649 C 0.00782 -0.00348 0.0033 -0.0044 2.77778E-7 -5.92593E-6 " pathEditMode="relative" ptsTypes="fffffffffffffffffffffffffffffffffffffA">
                                      <p:cBhvr>
                                        <p:cTn id="27" dur="9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8993 0.14004 C 0.97725 0.13565 0.9717 0.11875 0.96007 0.11111 C 0.94913 0.08981 0.96632 0.12176 0.95 0.09768 C 0.93576 0.07662 0.94618 0.08264 0.93507 0.07778 C 0.93107 0.0743 0.92951 0.07361 0.92673 0.06875 C 0.9243 0.06458 0.92326 0.05856 0.91996 0.05555 C 0.91111 0.04792 0.90364 0.03773 0.8934 0.03333 C 0.88646 0.02454 0.89409 0.03287 0.88333 0.02662 C 0.86319 0.01504 0.896 0.03009 0.8717 0.01782 C 0.86441 0.01412 0.85312 0.01389 0.8467 0.01319 C 0.83385 0.00185 0.81944 -0.00602 0.80659 -0.01783 C 0.79583 -0.02778 0.78871 -0.04329 0.77673 -0.05116 C 0.76614 -0.0581 0.73802 -0.06134 0.73333 -0.06227 C 0.71128 -0.06667 0.6908 -0.07338 0.6684 -0.0757 C 0.66128 -0.07708 0.65382 -0.08009 0.6467 -0.08009 C 0.64253 -0.08727 0.63802 -0.09607 0.63333 -0.10232 C 0.62725 -0.11042 0.62691 -0.10787 0.61996 -0.11343 C 0.61371 -0.11829 0.60902 -0.12315 0.6033 -0.12894 C 0.59531 -0.13704 0.58142 -0.14005 0.5717 -0.14236 C 0.53524 -0.13634 0.55312 -0.13935 0.53333 -0.13125 C 0.52378 -0.12269 0.51666 -0.11759 0.50659 -0.11111 C 0.49826 -0.09954 0.49392 -0.08611 0.48663 -0.07338 C 0.4835 -0.06042 0.47552 -0.04769 0.4684 -0.03773 C 0.46475 -0.02639 0.46146 -0.01759 0.45503 -0.00903 C 0.45277 1.11111E-6 0.44652 0.00602 0.44166 0.01319 C 0.43159 0.02824 0.41701 0.05602 0.4033 0.06227 C 0.39271 0.07592 0.37639 0.08588 0.36336 0.0956 C 0.35694 0.10046 0.35243 0.10833 0.34496 0.11319 C 0.33611 0.12523 0.31927 0.14259 0.30659 0.14653 C 0.30503 0.14815 0.30173 0.15116 0.30173 0.15116 C 0.28455 0.15046 0.26718 0.15023 0.25 0.14884 C 0.24722 0.14861 0.24392 0.14884 0.24166 0.14653 C 0.23802 0.14305 0.2375 0.13588 0.23507 0.13102 C 0.23385 0.12292 0.23246 0.11204 0.23003 0.1044 C 0.22621 0.09236 0.21718 0.08565 0.21007 0.07778 C 0.20503 0.07199 0.20121 0.06435 0.1967 0.05764 C 0.18732 0.04954 0.19479 0.05787 0.18993 0.04653 C 0.18628 0.03773 0.17951 0.02754 0.17326 0.02222 C 0.1684 0.0125 0.16545 0.01504 0.15833 0.00879 C 0.15173 -0.00463 0.1592 0.0081 0.14826 -0.00232 C 0.13246 -0.01736 0.15538 -0.00116 0.13663 -0.01343 C 0.13055 -0.01273 0.1243 -0.01343 0.1184 -0.01111 C 0.11614 -0.01019 0.1092 0.00301 0.10833 0.0044 C 0.09548 0.0243 0.08871 0.05046 0.07673 0.07106 C 0.06458 0.09167 0.04305 0.0919 0.025 0.0956 C 0.00451 0.10417 -0.03299 0.0875 -0.0566 0.08449 C -0.05938 0.08379 -0.06216 0.08333 -0.06493 0.08217 C -0.06997 0.08032 -0.08004 0.07546 -0.08004 0.07546 C -0.0875 0.06551 -0.09132 0.06042 -0.09341 0.04653 C -0.09289 0.03472 -0.09306 0.02268 -0.09167 0.01111 C -0.09132 0.00856 -0.08924 0.00671 -0.08837 0.0044 C -0.08698 0.00092 -0.08629 -0.00301 -0.08507 -0.00671 C -0.07986 -0.02176 -0.07327 -0.03658 -0.06164 -0.04445 C -0.05695 -0.04769 -0.05 -0.04884 -0.04497 -0.05116 C -0.03664 -0.05 -0.02726 -0.05232 -0.01997 -0.04676 C -0.01372 -0.04213 -0.0066 -0.02454 -0.0066 -0.02454 C -0.00469 -0.01644 -0.00295 -0.00764 -8.33333E-7 1.11111E-6 " pathEditMode="relative" ptsTypes="ffffffffffffffffffffffffffffffffffffffffffffffffffffffffA">
                                      <p:cBhvr>
                                        <p:cTn id="29" dur="10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283 -0.52477 C 1.12188 -0.5162 1.11476 -0.5088 1.10833 -0.50023 C 1.09653 -0.48449 1.10972 -0.49699 1.09826 -0.48704 C 1.09444 -0.4794 1.09184 -0.4743 1.08507 -0.47153 C 1.07691 -0.45579 1.06667 -0.44259 1.0566 -0.42917 C 1.05521 -0.42731 1.04288 -0.42361 1.03993 -0.42245 C 1.01719 -0.41389 0.99583 -0.41505 0.9717 -0.41366 C 0.94722 -0.41435 0.92274 -0.41458 0.89826 -0.41597 C 0.88906 -0.41643 0.88177 -0.42361 0.87326 -0.42477 C 0.86493 -0.42593 0.8566 -0.42477 0.84826 -0.42477 C 0.82587 -0.42222 0.8283 -0.42268 0.81163 -0.41134 C 0.80799 -0.40417 0.80538 -0.40046 0.8 -0.39583 C 0.79375 -0.37917 0.7849 -0.3706 0.77326 -0.36042 C 0.76858 -0.35162 0.76285 -0.34468 0.75833 -0.33588 C 0.75035 -0.3206 0.74253 -0.30532 0.73333 -0.29143 C 0.72188 -0.27407 0.7316 -0.29143 0.71667 -0.27153 C 0.70885 -0.26111 0.7026 -0.24653 0.6934 -0.23819 C 0.67778 -0.20787 0.65399 -0.1963 0.63003 -0.18032 C 0.60191 -0.16134 0.5724 -0.14792 0.54149 -0.13819 C 0.53281 -0.14028 0.52344 -0.14051 0.51493 -0.14468 C 0.51128 -0.14653 0.50955 -0.15231 0.5066 -0.15579 C 0.49115 -0.17338 0.49618 -0.16204 0.49167 -0.17361 C 0.41267 -0.22986 0.40451 -0.27083 0.34497 -0.2625 C 0.33368 -0.24745 0.32448 -0.23079 0.31163 -0.21805 C 0.30347 -0.20139 0.31406 -0.22176 0.3033 -0.20486 C 0.29236 -0.18773 0.28594 -0.17245 0.2684 -0.16481 C 0.2625 -0.15741 0.26615 -0.16088 0.25503 -0.15579 C 0.2533 -0.15509 0.25 -0.1537 0.25 -0.1537 C 0.23628 -0.1493 0.22465 -0.14236 0.21163 -0.13588 C 0.20191 -0.13102 0.19184 -0.12639 0.18333 -0.11805 C 0.1776 -0.1125 0.1717 -0.10694 0.16667 -0.10023 C 0.16302 -0.09537 0.15382 -0.08171 0.14826 -0.07801 C 0.14201 -0.07384 0.13351 -0.07153 0.12674 -0.06921 C 0.10347 -0.04861 0.08333 -0.02685 0.06337 -0.00023 C 0.05156 0.01551 0.04115 0.03449 0.025 0.0419 C 0.02274 0.0412 0.02049 0.04097 0.0184 0.03958 C 0.01181 0.03519 0.01128 0.01875 0.00833 0.01088 C 0.00747 0.00857 0.00642 0.00602 0.00503 0.00417 C 0.00365 0.00232 -1.73472E-18 -0.00023 -1.73472E-18 -0.00023 " pathEditMode="relative" ptsTypes="ffffffffffffffffffffffffffffffffffffffA">
                                      <p:cBhvr>
                                        <p:cTn id="31" dur="9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1302 0.10232 C 0.9026 0.0882 0.89357 0.07616 0.88159 0.06459 C 0.87673 0.05996 0.86145 0.05556 0.85486 0.05347 C 0.82691 0.05417 0.7993 0.05417 0.77152 0.05556 C 0.75434 0.05648 0.73298 0.0632 0.71493 0.06459 C 0.71007 0.06667 0.70451 0.06597 0.7 0.06898 C 0.69826 0.07014 0.69652 0.0757 0.69652 0.0757 C 0.6743 0.07709 0.66614 0.07917 0.64826 0.08218 C 0.63663 0.08403 0.61319 0.08681 0.61319 0.08681 C 0.58298 0.10278 0.55069 0.09213 0.51823 0.09121 C 0.50225 0.08866 0.48611 0.08519 0.47152 0.0757 C 0.446 0.07639 0.42048 0.07639 0.39496 0.07778 C 0.38524 0.07824 0.37812 0.09074 0.36823 0.09329 C 0.36389 0.09931 0.36527 0.09838 0.35833 0.10232 C 0.35677 0.10324 0.35329 0.1044 0.35329 0.1044 C 0.35052 0.10371 0.34757 0.10371 0.34496 0.10232 C 0.33871 0.09931 0.33628 0.0919 0.32986 0.08889 C 0.32326 0.07986 0.31614 0.07523 0.30833 0.06898 C 0.30486 0.06621 0.30156 0.06297 0.29826 0.05996 C 0.29652 0.05857 0.29323 0.05556 0.29323 0.05556 C 0.29097 0.05116 0.28889 0.04676 0.28663 0.04236 C 0.28507 0.03935 0.28159 0.03334 0.28159 0.03334 C 0.27812 0.01991 0.27031 0.00903 0.26666 -0.0044 C 0.26059 -0.02639 0.26198 -0.03634 0.24323 -0.04213 C 0.23593 -0.04699 0.22864 -0.04791 0.22152 -0.05324 C 0.21614 -0.05717 0.21111 -0.06435 0.20486 -0.06435 C 0.19201 -0.06875 0.17968 -0.07477 0.16666 -0.07778 C 0.14323 -0.07708 0.11979 -0.07754 0.09652 -0.07546 C 0.09409 -0.07523 0.09218 -0.07222 0.08993 -0.07106 C 0.08246 -0.06736 0.07413 -0.06828 0.06666 -0.06435 C 0.04357 -0.05185 0.06545 -0.06134 0.05156 -0.05555 C 0.046 -0.05046 0.04045 -0.04514 0.03489 -0.04004 C 0.03316 -0.03842 0.02986 -0.03541 0.02986 -0.03541 C 0.02343 -0.02245 0.01354 -1.11111E-6 3.88889E-6 -1.11111E-6 " pathEditMode="relative" ptsTypes="fffffffffffffffffffffffffffffffffA">
                                      <p:cBhvr>
                                        <p:cTn id="33" dur="9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9533 -0.27778 C -0.95121 -0.26412 -0.94878 -0.2537 -0.93819 -0.24884 C -0.93246 -0.24097 -0.92951 -0.23819 -0.92153 -0.23565 C -0.91424 -0.2287 -0.90642 -0.23032 -0.89826 -0.22662 C -0.88437 -0.22731 -0.87049 -0.22754 -0.8566 -0.22893 C -0.84809 -0.22963 -0.8401 -0.23819 -0.8316 -0.24004 C -0.82153 -0.24236 -0.80851 -0.24606 -0.79809 -0.24676 C -0.76024 -0.24953 -0.63819 -0.25092 -0.6283 -0.25116 C -0.62222 -0.2537 -0.62326 -0.25092 -0.62326 -0.25787 C -0.59323 -0.26018 -0.5934 -0.26134 -0.5599 -0.25787 C -0.55278 -0.25717 -0.54392 -0.25254 -0.53663 -0.25116 C -0.52778 -0.24537 -0.52153 -0.23588 -0.51319 -0.22893 C -0.5066 -0.22338 -0.49861 -0.22014 -0.49167 -0.21551 C -0.48455 -0.21065 -0.47778 -0.20278 -0.46996 -0.2 C -0.4566 -0.19537 -0.44358 -0.1956 -0.42986 -0.1956 C -0.42014 -0.19722 -0.4125 -0.20069 -0.4033 -0.2044 C -0.39288 -0.21342 -0.38021 -0.2162 -0.36823 -0.21991 C -0.35851 -0.22685 -0.34809 -0.2294 -0.33819 -0.23565 C -0.30937 -0.2537 -0.28021 -0.26921 -0.25 -0.28217 C -0.24045 -0.29051 -0.24687 -0.28565 -0.22986 -0.29328 C -0.22674 -0.29467 -0.22448 -0.29791 -0.22153 -0.3 C -0.2184 -0.30208 -0.21302 -0.30347 -0.2099 -0.3044 C -0.20278 -0.31065 -0.19861 -0.31134 -0.18993 -0.31342 C -0.17587 -0.32268 -0.16198 -0.32662 -0.14653 -0.32893 C -0.08368 -0.32662 -0.09115 -0.34444 -0.06823 -0.29768 C -0.06771 -0.29259 -0.06753 -0.28727 -0.06667 -0.28217 C -0.0658 -0.27754 -0.06319 -0.27361 -0.06319 -0.26898 C -0.06319 -0.25926 -0.06319 -0.24977 -0.06319 -0.24004 C -0.0493 -0.23078 -0.03594 -0.22106 -0.02153 -0.21342 C -0.01667 -0.20671 -0.01319 -0.20301 -0.0066 -0.2 C 0.00538 -0.18796 0.01979 -0.17916 0.02847 -0.16227 C 0.02899 -0.15995 0.02917 -0.15764 0.03004 -0.15555 C 0.03142 -0.15231 0.03385 -0.15023 0.03507 -0.14676 C 0.03542 -0.1456 0.0382 -0.12569 0.03837 -0.12453 C 0.03767 -0.09861 0.04358 -0.0493 0.0184 -0.03773 C 0.01059 -0.02731 3.05556E-6 -0.01666 3.05556E-6 1.11111E-6 " pathEditMode="relative" ptsTypes="fffffffffffffffffffffffffffffffffffA">
                                      <p:cBhvr>
                                        <p:cTn id="35" dur="9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0157 -0.04005 C -1.09636 -0.06111 -1.10157 -0.04699 -1.09324 -0.06019 C -1.09133 -0.0632 -1.08942 -0.06898 -1.08664 -0.0713 C -1.08508 -0.07246 -1.08317 -0.07246 -1.08161 -0.07338 C -1.06841 -0.08148 -1.05904 -0.08635 -1.04497 -0.09121 C -1.03057 -0.09051 -1.01598 -0.09005 -1.00157 -0.08889 C -0.9922 -0.08797 -0.99758 -0.08681 -0.98994 -0.08241 C -0.98317 -0.07848 -0.97553 -0.07547 -0.96824 -0.07338 C -0.95661 -0.06551 -0.94654 -0.05648 -0.93491 -0.04908 C -0.92813 -0.03959 -0.9172 -0.04098 -0.90834 -0.03565 C -0.89671 -0.02848 -0.88491 -0.02292 -0.87327 -0.01574 C -0.87102 -0.01435 -0.86911 -0.01204 -0.86668 -0.01111 C -0.85904 -0.00857 -0.85105 -0.00857 -0.84324 -0.00672 C -0.84306 -0.00672 -0.82761 -0.00949 -0.82501 -0.01111 C -0.81997 -0.01459 -0.81824 -0.01945 -0.81164 -0.02223 C -0.80331 -0.0301 -0.79619 -0.04028 -0.7882 -0.04908 C -0.78612 -0.05139 -0.78386 -0.05324 -0.78161 -0.05556 C -0.77866 -0.05903 -0.77327 -0.06667 -0.77327 -0.06667 C -0.77154 -0.07315 -0.76893 -0.07824 -0.76668 -0.08449 C -0.75973 -0.09792 -0.75122 -0.09584 -0.74168 -0.10232 C -0.72935 -0.11065 -0.74376 -0.10348 -0.73161 -0.10903 C -0.71616 -0.12477 -0.69741 -0.12662 -0.67831 -0.12894 C -0.6672 -0.12824 -0.65574 -0.13033 -0.64497 -0.12685 C -0.63872 -0.125 -0.63386 -0.11783 -0.62831 -0.11343 C -0.62414 -0.10996 -0.61494 -0.10463 -0.61494 -0.10463 C -0.60522 -0.09167 -0.60869 -0.09792 -0.60331 -0.08681 C -0.60053 -0.07199 -0.59827 -0.05741 -0.59654 -0.04236 C -0.59411 -0.0206 -0.59619 -0.00625 -0.57848 1.11111E-6 C -0.57223 -0.0007 -0.56598 1.11111E-6 -0.56008 -0.00232 C -0.55765 -0.00324 -0.55661 -0.00695 -0.55487 -0.00903 C -0.54706 -0.01806 -0.54168 -0.02778 -0.53491 -0.03797 C -0.5231 -0.05533 -0.51164 -0.06644 -0.49497 -0.07338 C -0.48282 -0.0713 -0.48282 -0.07223 -0.47657 -0.06019 C -0.47206 -0.02871 -0.47501 -0.05278 -0.47501 0.01319 C -0.47102 0.0294 -0.46997 0.06041 -0.46164 0.07106 C -0.45522 0.07963 -0.45626 0.08009 -0.44845 0.08426 C -0.44497 0.08611 -0.4415 0.08727 -0.4382 0.08889 C -0.43664 0.08958 -0.43334 0.09097 -0.43334 0.09097 C -0.42379 0.08958 -0.41407 0.09074 -0.40487 0.08657 C -0.40036 0.08449 -0.39827 0.07754 -0.39497 0.07315 C -0.38647 0.06157 -0.37883 0.04815 -0.37154 0.03541 C -0.36806 0.02916 -0.36355 0.02361 -0.35991 0.01759 C -0.34359 -0.0088 -0.33074 -0.03704 -0.30661 -0.05116 C -0.29758 -0.05648 -0.29515 -0.06019 -0.28491 -0.06227 C -0.26616 -0.05926 -0.27414 -0.06135 -0.2632 -0.04676 C -0.26181 -0.04005 -0.26008 -0.03357 -0.25834 -0.02685 C -0.25713 -0.02246 -0.25487 -0.01343 -0.25487 -0.01343 C -0.25435 0.00069 -0.25418 0.01481 -0.25348 0.0287 C -0.25209 0.04676 -0.24081 0.05324 -0.23161 0.06203 C -0.2297 0.06389 -0.22866 0.06713 -0.22657 0.06875 C -0.22466 0.07037 -0.22206 0.0699 -0.22015 0.07106 C -0.19845 0.0831 -0.21494 0.07801 -0.19654 0.08217 C -0.18213 0.07731 -0.18543 0.0831 -0.18161 0.07315 C -0.15574 0.05648 -0.14116 0.01944 -0.11997 -0.00463 C -0.10973 -0.01621 -0.10348 -0.02547 -0.09011 -0.02894 C -0.08612 -0.02824 -0.08161 -0.02963 -0.07831 -0.02685 C -0.07553 -0.02454 -0.07501 -0.01945 -0.07327 -0.01574 C -0.06563 -0.0007 -0.06112 0.01365 -0.05661 0.03102 C -0.05591 0.03958 -0.054 0.07199 -0.04827 0.07986 C -0.04688 0.08194 -0.04393 0.08148 -0.04168 0.08217 C -0.01789 0.08032 -0.01477 0.08634 -0.00175 0.06875 C 0.00347 0.04051 -5E-6 0.06296 -5E-6 1.11111E-6 " pathEditMode="relative" ptsTypes="fffffffffffffffffffffffffffffffffffffffffffffffffffffffffffffA">
                                      <p:cBhvr>
                                        <p:cTn id="37" dur="1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901 0.14445 C -0.88176 0.14167 -0.87795 0.13611 -0.87013 0.13102 C -0.85312 0.11968 -0.86892 0.13287 -0.85676 0.12222 C -0.78871 0.1257 -0.8335 0.12153 -0.80347 0.13102 C -0.79791 0.13796 -0.79392 0.13704 -0.78663 0.14005 C -0.78159 0.14213 -0.77708 0.14699 -0.77152 0.14884 C -0.75676 0.15394 -0.74027 0.15486 -0.72482 0.15764 C -0.70347 0.16782 -0.68107 0.16088 -0.65833 0.15995 C -0.64999 0.15695 -0.64739 0.15208 -0.6401 0.14653 C -0.62847 0.13773 -0.61475 0.13542 -0.60173 0.13333 C -0.546 0.13657 -0.58176 0.12917 -0.55503 0.14653 C -0.5493 0.15671 -0.54479 0.16227 -0.5368 0.16875 C -0.53333 0.17153 -0.52673 0.17778 -0.52673 0.17778 C -0.51944 0.17708 -0.51215 0.17708 -0.50503 0.17546 C -0.49652 0.17361 -0.49201 0.16528 -0.48506 0.15995 C -0.48072 0.15648 -0.47499 0.15324 -0.47013 0.15116 C -0.4644 0.14583 -0.46666 0.14838 -0.46336 0.14445 C -0.45937 0.12732 -0.44895 0.12616 -0.4401 0.11551 C -0.42708 0.09977 -0.43524 0.10417 -0.42499 0.1 C -0.41527 0.08218 -0.40086 0.07037 -0.3868 0.05995 C -0.37933 0.0544 -0.37465 0.04769 -0.36666 0.04445 C -0.36128 0.03958 -0.35607 0.0382 -0.34999 0.03542 C -0.34253 0.03681 -0.33281 0.03657 -0.32673 0.04445 C -0.31944 0.05394 -0.31475 0.06991 -0.31006 0.08218 C -0.3092 0.08426 -0.30937 0.08704 -0.30833 0.08889 C -0.30659 0.09236 -0.30347 0.09421 -0.30173 0.09769 C -0.29843 0.10463 -0.29617 0.1125 -0.2934 0.11991 C -0.28992 0.12917 -0.28697 0.14375 -0.28176 0.15116 C -0.27847 0.16343 -0.28124 0.15625 -0.27013 0.17107 C -0.26388 0.1794 -0.26041 0.17917 -0.25173 0.18218 C -0.24392 0.18148 -0.2361 0.18218 -0.22847 0.17986 C -0.22621 0.17917 -0.22499 0.1757 -0.22343 0.17338 C -0.21979 0.16759 -0.21683 0.16134 -0.21336 0.15556 C -0.20295 0.1375 -0.19461 0.11551 -0.18176 0.1 C -0.1776 0.09491 -0.17291 0.09097 -0.1684 0.08657 C -0.14444 0.0625 -0.18281 0.09236 -0.15676 0.07107 C -0.12812 0.04769 -0.09513 0.02778 -0.0618 0.01991 C -0.04201 0.00949 -0.02152 7.40741E-7 8.61111E-6 7.40741E-7 " pathEditMode="relative" ptsTypes="fffffffffffffffffffffffffffffffffffffA">
                                      <p:cBhvr>
                                        <p:cTn id="39" dur="9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066 -0.22222 C -1.09705 -0.2213 -1.08559 -0.22593 -1.0783 -0.21782 C -1.07622 -0.21551 -1.07483 -0.21204 -1.07327 -0.20903 C -1.07205 -0.20694 -1.07153 -0.20417 -1.06997 -0.20232 C -1.06702 -0.19884 -1.06354 -0.1956 -1.0599 -0.19329 C -1.05764 -0.1919 -1.05521 -0.19097 -1.0533 -0.18889 C -1.04913 -0.18426 -1.04445 -0.17963 -1.04167 -0.17338 C -1.03993 -0.16968 -1.03889 -0.16528 -1.03663 -0.16227 C -1.02639 -0.14884 -1.01667 -0.14236 -1.0033 -0.13773 C -0.9941 -0.12917 -0.98195 -0.12014 -0.97153 -0.11551 C -0.96841 -0.11412 -0.95643 -0.10926 -0.95313 -0.10671 C -0.9382 -0.09583 -0.95313 -0.10301 -0.9415 -0.09792 C -0.92969 -0.08194 -0.90139 -0.07569 -0.8849 -0.07569 C -0.87657 -0.08032 -0.86754 -0.08495 -0.85973 -0.0912 C -0.85226 -0.09745 -0.84792 -0.10579 -0.83993 -0.11111 C -0.83368 -0.12384 -0.82205 -0.13542 -0.81163 -0.14236 C -0.81007 -0.14352 -0.80816 -0.14352 -0.8066 -0.14444 C -0.80434 -0.1456 -0.80209 -0.14722 -0.8 -0.14884 C -0.79045 -0.15625 -0.79948 -0.15139 -0.78993 -0.15556 C -0.78663 -0.15694 -0.77986 -0.15995 -0.77986 -0.15995 C -0.76684 -0.17755 -0.77292 -0.17176 -0.7632 -0.18009 C -0.75851 -0.18982 -0.75157 -0.19514 -0.74497 -0.20232 C -0.74306 -0.2044 -0.74202 -0.20764 -0.73993 -0.20903 C -0.73577 -0.21181 -0.73091 -0.21134 -0.72657 -0.21343 C -0.71719 -0.21273 -0.70764 -0.21296 -0.69827 -0.21111 C -0.69202 -0.20995 -0.68108 -0.19954 -0.67657 -0.1956 C -0.65712 -0.1787 -0.64653 -0.15602 -0.63334 -0.13125 C -0.62917 -0.12338 -0.62674 -0.11574 -0.62153 -0.10903 C -0.62014 -0.10417 -0.61441 -0.08588 -0.61163 -0.08218 C -0.61042 -0.08056 -0.60834 -0.08079 -0.6066 -0.08009 C -0.59913 -0.06759 -0.59271 -0.06296 -0.58334 -0.05347 C -0.57136 -0.04144 -0.56077 -0.02847 -0.54653 -0.02222 C -0.54045 -0.02292 -0.53403 -0.02199 -0.5283 -0.02454 C -0.52136 -0.02755 -0.51702 -0.04375 -0.5132 -0.05116 C -0.51129 -0.05926 -0.51163 -0.05556 -0.51163 -0.06227 C -0.49827 -0.08958 -0.5191 -0.04907 -0.5033 -0.07338 C -0.50122 -0.07662 -0.5007 -0.08148 -0.49827 -0.08449 C -0.49202 -0.09213 -0.48143 -0.09861 -0.47327 -0.10232 C -0.46233 -0.1169 -0.44879 -0.11806 -0.4349 -0.12454 C -0.42552 -0.12384 -0.41597 -0.12407 -0.4066 -0.12222 C -0.40052 -0.12107 -0.40035 -0.11204 -0.39323 -0.10903 C -0.38924 -0.09815 -0.38334 -0.09051 -0.3783 -0.08009 C -0.37309 -0.06921 -0.36875 -0.05741 -0.3632 -0.04676 C -0.3592 -0.02963 -0.3566 -0.01273 -0.3533 0.0044 C -0.35191 0.01111 -0.34827 0.02431 -0.34827 0.02431 C -0.34549 0.05278 -0.34566 0.05995 -0.3283 0.07546 C -0.32084 0.08194 -0.31042 0.07546 -0.30157 0.07546 C -0.30104 0.07917 -0.30139 0.08333 -0.3 0.08657 C -0.29896 0.08889 -0.29636 0.08912 -0.29497 0.09097 C -0.29184 0.09514 -0.28976 0.10023 -0.28663 0.1044 C -0.28264 0.11991 -0.2632 0.13426 -0.25157 0.13773 C -0.24601 0.13935 -0.2349 0.14213 -0.2349 0.14213 C -0.22657 0.14143 -0.21823 0.1412 -0.2099 0.14005 C -0.20018 0.13866 -0.19115 0.12755 -0.1816 0.12431 C -0.17049 0.10995 -0.16111 0.09884 -0.15157 0.08218 C -0.14983 0.07477 -0.14844 0.06736 -0.14653 0.05995 C -0.14514 0.04444 -0.14514 0.02801 -0.14167 0.01319 C -0.14011 -0.00116 -0.13837 -0.01759 -0.1349 -0.03125 C -0.12396 -0.07431 -0.09722 -0.10509 -0.06997 -0.12894 C -0.05712 -0.12824 -0.04427 -0.12847 -0.0316 -0.12662 C -0.02639 -0.12593 -0.0217 -0.12222 -0.01667 -0.12014 C -0.0132 -0.11875 -0.0066 -0.11551 -0.0066 -0.11551 C 0.01319 -0.09005 8.33333E-7 -0.0125 8.33333E-7 1.85185E-6 " pathEditMode="relative" ptsTypes="ffffffffffffffffffffffffffffffffffffffffffffffffffffffffffffffA">
                                      <p:cBhvr>
                                        <p:cTn id="41" dur="10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8" descr="C:\Users\Ludmila Eisová\AppData\Local\Microsoft\Windows\Temporary Internet Files\Content.IE5\DKFTMRFD\MC9004257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219" y="206476"/>
            <a:ext cx="1188975" cy="101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Zaoblený obdélníkový popisek 29"/>
          <p:cNvSpPr/>
          <p:nvPr/>
        </p:nvSpPr>
        <p:spPr>
          <a:xfrm>
            <a:off x="3996813" y="147484"/>
            <a:ext cx="3539613" cy="943898"/>
          </a:xfrm>
          <a:prstGeom prst="wedgeRoundRectCallout">
            <a:avLst>
              <a:gd name="adj1" fmla="val -93170"/>
              <a:gd name="adj2" fmla="val 3941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Čtěte slova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639665" y="1076631"/>
            <a:ext cx="575188" cy="6489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2511" y="1387824"/>
            <a:ext cx="3621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Míša má košili a šálu.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5435" y="3906355"/>
            <a:ext cx="39955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Maminka šije nové šaty.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6129" y="4893023"/>
            <a:ext cx="4353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Eliška píše úkoly do školy.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013" y="2153265"/>
            <a:ext cx="3422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Dáša maluje šaška.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5459" y="3115844"/>
            <a:ext cx="4381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Šimon nese do lesa košík.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4812" y="5957366"/>
            <a:ext cx="5334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Teta Miluše jede k lesu na šípky.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Ludmila Eisová\AppData\Local\Microsoft\Windows\Temporary Internet Files\Content.IE5\DU3WXRX5\MC900435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360" y="2544328"/>
            <a:ext cx="930917" cy="122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dmila Eisová\AppData\Local\Microsoft\Windows\Temporary Internet Files\Content.IE5\6MRND51Y\MC9003314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08322">
            <a:off x="8008110" y="2753018"/>
            <a:ext cx="662553" cy="5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udmila Eisová\AppData\Local\Microsoft\Windows\Temporary Internet Files\Content.IE5\UZTM5EZ0\MC9001496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0728" y="2116394"/>
            <a:ext cx="1076304" cy="92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udmila Eisová\AppData\Local\Microsoft\Windows\Temporary Internet Files\Content.IE5\A0JQTU53\MC9003551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625" y="3581400"/>
            <a:ext cx="973949" cy="964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udmila Eisová\AppData\Local\Microsoft\Windows\Temporary Internet Files\Content.IE5\A0JQTU53\MC9004108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036" y="1106129"/>
            <a:ext cx="567354" cy="619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udmila Eisová\AppData\Local\Microsoft\Windows\Temporary Internet Files\Content.IE5\QKKEMLWV\MC9002366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280" y="1120876"/>
            <a:ext cx="1107536" cy="116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udmila Eisová\AppData\Local\Microsoft\Windows\Temporary Internet Files\Content.IE5\QKKEMLWV\MC900232891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037"/>
          <a:stretch/>
        </p:blipFill>
        <p:spPr bwMode="auto">
          <a:xfrm>
            <a:off x="6065520" y="5561036"/>
            <a:ext cx="655320" cy="129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Ludmila Eisová\AppData\Local\Microsoft\Windows\Temporary Internet Files\Content.IE5\A0JQTU53\MC9002900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20" y="6113448"/>
            <a:ext cx="557844" cy="55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Ludmila Eisová\AppData\Local\Microsoft\Windows\Temporary Internet Files\Content.IE5\A0JQTU53\MC90035131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6392" y="4251960"/>
            <a:ext cx="1457608" cy="188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Ludmila Eisová\AppData\Local\Microsoft\Windows\Temporary Internet Files\Content.IE5\9367ZOQJ\MC90043793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22720" y="4693127"/>
            <a:ext cx="991551" cy="104314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Users\Ludmila Eisová\AppData\Local\Microsoft\Windows\Temporary Internet Files\Content.IE5\DKFTMRFD\MC900290921[1].wmf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418"/>
          <a:stretch/>
        </p:blipFill>
        <p:spPr bwMode="auto">
          <a:xfrm>
            <a:off x="8039477" y="5763135"/>
            <a:ext cx="1104523" cy="911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C:\Users\Ludmila Eisová\AppData\Local\Microsoft\Windows\Temporary Internet Files\Content.IE5\QKKEMLWV\MC90012322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77398">
            <a:off x="8389686" y="5922361"/>
            <a:ext cx="595365" cy="69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041057" y="176981"/>
            <a:ext cx="35076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Čtěte věty a spojte je s</a:t>
            </a:r>
            <a:r>
              <a:rPr lang="cs-CZ" sz="2800" dirty="0" smtClean="0"/>
              <a:t>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obrázky.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19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hra – obrázky – slova s počáteční hláskou </a:t>
            </a:r>
            <a:r>
              <a:rPr lang="cs-CZ" sz="2400" b="0" u="sng" dirty="0">
                <a:latin typeface="Arial" pitchFamily="34" charset="0"/>
                <a:cs typeface="Arial" pitchFamily="34" charset="0"/>
              </a:rPr>
              <a:t>š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Písmena Š, š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Š, š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list – Čtení obrázkových slabik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7. list – Čtení slov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8. list – Čtení vět, spojení s obrázky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877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9757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347</TotalTime>
  <Words>290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LuckyTie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19</cp:revision>
  <dcterms:created xsi:type="dcterms:W3CDTF">2013-02-04T20:42:15Z</dcterms:created>
  <dcterms:modified xsi:type="dcterms:W3CDTF">2013-02-16T21:03:44Z</dcterms:modified>
</cp:coreProperties>
</file>