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DDB0B"/>
    <a:srgbClr val="8DF3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-155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D37C69-28AB-402E-BE84-7456BF3BC7E8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3EF3DA-C28A-466D-8BF9-CD43C211F6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VY_32_INOVACE_11_c_12_procvičová-ní čtení 6.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3257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87540066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Ludmila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Eisová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8. února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14.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února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 6.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slovo, dělení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slov ve větě, rýmy ve slovech, oprava chyb </a:t>
                      </a:r>
                      <a:endParaRPr lang="cs-CZ" u="sng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8641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3394" y="1224116"/>
            <a:ext cx="410901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Venkujevelikázima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58645" y="2256503"/>
            <a:ext cx="6459974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TetaMíšajedomaašiješedéšaty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88143" y="4218038"/>
            <a:ext cx="440800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TátaaVašíkšlidolesa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8646" y="5235677"/>
            <a:ext cx="692151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Vašíkmášáluatátanesepytelsena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43895" y="3215148"/>
            <a:ext cx="574170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MaminkaaDášajelydoškoly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68013" y="6076335"/>
            <a:ext cx="5299849" cy="52322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Víš, komu nese táta pytel sena?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6064" y="265470"/>
            <a:ext cx="5053563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</a:rPr>
              <a:t>Rozdělte na slova a čtěte věty.</a:t>
            </a:r>
            <a:endParaRPr lang="cs-CZ" sz="2800" u="sng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Users\Ludmila Eisová\AppData\Local\Microsoft\Windows\Temporary Internet Files\Content.IE5\DKFTMRFD\MC900078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880" y="283728"/>
            <a:ext cx="1783080" cy="178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9367ZOQJ\MC900090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188" y="3688080"/>
            <a:ext cx="1997907" cy="151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9367ZOQJ\MC9002407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8113" y="2271253"/>
            <a:ext cx="1306309" cy="110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50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81716" y="5958350"/>
            <a:ext cx="1003801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š</a:t>
            </a:r>
            <a:r>
              <a:rPr lang="cs-CZ" sz="2800" dirty="0" smtClean="0">
                <a:solidFill>
                  <a:srgbClr val="C00000"/>
                </a:solidFill>
              </a:rPr>
              <a:t>iška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61472" y="5845278"/>
            <a:ext cx="944489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kaše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9549" y="1794389"/>
            <a:ext cx="904415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liška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27058" y="4689988"/>
            <a:ext cx="1064715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Máša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1987" y="1597743"/>
            <a:ext cx="864339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mák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14168" y="3726427"/>
            <a:ext cx="1024639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sláva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53317" y="1710814"/>
            <a:ext cx="944489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káva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39845" y="5978015"/>
            <a:ext cx="1024639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Dáša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14167" y="2723537"/>
            <a:ext cx="1064715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motel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07974" y="2580970"/>
            <a:ext cx="864339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pták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93858" y="2467898"/>
            <a:ext cx="1366080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povede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64543" y="4434348"/>
            <a:ext cx="1366080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dovede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1445" y="5707627"/>
            <a:ext cx="965329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naše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71884" y="5004621"/>
            <a:ext cx="944489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kotel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033" y="3092246"/>
            <a:ext cx="644728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sůl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74543" y="3141407"/>
            <a:ext cx="744114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ves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27640" y="3721512"/>
            <a:ext cx="1124026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šašek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56619" y="5525730"/>
            <a:ext cx="644728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les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4465" y="4483511"/>
            <a:ext cx="1156663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Vašek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86633" y="1538750"/>
            <a:ext cx="665567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půl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08671" y="3244646"/>
            <a:ext cx="965329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vana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57834" y="2128684"/>
            <a:ext cx="1103187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Pepík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75754" y="3814917"/>
            <a:ext cx="1023037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košík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698659" y="5147188"/>
            <a:ext cx="1186543" cy="523220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panna</a:t>
            </a:r>
            <a:endParaRPr lang="cs-CZ" sz="2800" dirty="0">
              <a:solidFill>
                <a:srgbClr val="C0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4527755" y="1253613"/>
            <a:ext cx="29496" cy="560438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766915" y="368709"/>
            <a:ext cx="7451655" cy="523220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7030A0"/>
                </a:solidFill>
              </a:rPr>
              <a:t>Hledejte rýmy. Spojujte slova, která se rýmují.</a:t>
            </a:r>
            <a:endParaRPr lang="cs-CZ" sz="2800" u="sng" dirty="0">
              <a:solidFill>
                <a:srgbClr val="7030A0"/>
              </a:solidFill>
            </a:endParaRPr>
          </a:p>
        </p:txBody>
      </p:sp>
      <p:pic>
        <p:nvPicPr>
          <p:cNvPr id="1027" name="Picture 3" descr="C:\Users\Ludmila Eisová\AppData\Local\Microsoft\Windows\Temporary Internet Files\Content.IE5\DKFTMRFD\MC9001922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897" y="747523"/>
            <a:ext cx="964193" cy="124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5005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51818" y="353960"/>
            <a:ext cx="559377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00B050"/>
                </a:solidFill>
              </a:rPr>
              <a:t>Opravujte slova. Dopisujte háčky.</a:t>
            </a:r>
            <a:endParaRPr lang="cs-CZ" sz="2800" u="sng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187" y="1268362"/>
            <a:ext cx="344357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Liska</a:t>
            </a:r>
            <a:r>
              <a:rPr lang="cs-CZ" sz="2800" dirty="0" smtClean="0"/>
              <a:t> </a:t>
            </a:r>
            <a:r>
              <a:rPr lang="cs-CZ" sz="2800" dirty="0" err="1" smtClean="0"/>
              <a:t>pelásí</a:t>
            </a:r>
            <a:r>
              <a:rPr lang="cs-CZ" sz="2800" dirty="0" smtClean="0"/>
              <a:t> do lesa.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0437" y="2168013"/>
            <a:ext cx="4974888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Teta Mísa </a:t>
            </a:r>
            <a:r>
              <a:rPr lang="cs-CZ" sz="2800" dirty="0" err="1" smtClean="0"/>
              <a:t>sije</a:t>
            </a:r>
            <a:r>
              <a:rPr lang="cs-CZ" sz="2800" dirty="0" smtClean="0"/>
              <a:t> </a:t>
            </a:r>
            <a:r>
              <a:rPr lang="cs-CZ" sz="2800" dirty="0" err="1" smtClean="0"/>
              <a:t>Tomásovi</a:t>
            </a:r>
            <a:r>
              <a:rPr lang="cs-CZ" sz="2800" dirty="0" smtClean="0"/>
              <a:t> kosili.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0440" y="3097161"/>
            <a:ext cx="276229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Dása</a:t>
            </a:r>
            <a:r>
              <a:rPr lang="cs-CZ" sz="2800" dirty="0" smtClean="0"/>
              <a:t> </a:t>
            </a:r>
            <a:r>
              <a:rPr lang="cs-CZ" sz="2800" dirty="0" err="1" smtClean="0"/>
              <a:t>susí</a:t>
            </a:r>
            <a:r>
              <a:rPr lang="cs-CZ" sz="2800" dirty="0" smtClean="0"/>
              <a:t> seno.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6193" y="3982065"/>
            <a:ext cx="4532587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Vasík</a:t>
            </a:r>
            <a:r>
              <a:rPr lang="cs-CZ" sz="2800" dirty="0" smtClean="0"/>
              <a:t> maluje mys. Je sedá.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6193" y="4940710"/>
            <a:ext cx="5937266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 </a:t>
            </a:r>
            <a:r>
              <a:rPr lang="cs-CZ" sz="2800" dirty="0" err="1" smtClean="0"/>
              <a:t>skole</a:t>
            </a:r>
            <a:r>
              <a:rPr lang="cs-CZ" sz="2800" dirty="0" smtClean="0"/>
              <a:t> máme </a:t>
            </a:r>
            <a:r>
              <a:rPr lang="cs-CZ" sz="2800" dirty="0" err="1" smtClean="0"/>
              <a:t>sesit</a:t>
            </a:r>
            <a:r>
              <a:rPr lang="cs-CZ" sz="2800" dirty="0" smtClean="0"/>
              <a:t>. </a:t>
            </a:r>
            <a:r>
              <a:rPr lang="cs-CZ" sz="2800" dirty="0" err="1" smtClean="0"/>
              <a:t>Píseme</a:t>
            </a:r>
            <a:r>
              <a:rPr lang="cs-CZ" sz="2800" dirty="0" smtClean="0"/>
              <a:t> slova.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1445" y="5781368"/>
            <a:ext cx="5492786" cy="523220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Lukás</a:t>
            </a:r>
            <a:r>
              <a:rPr lang="cs-CZ" sz="2800" dirty="0" smtClean="0"/>
              <a:t> </a:t>
            </a:r>
            <a:r>
              <a:rPr lang="cs-CZ" sz="2800" dirty="0" err="1" smtClean="0"/>
              <a:t>napíse</a:t>
            </a:r>
            <a:r>
              <a:rPr lang="cs-CZ" sz="2800" dirty="0" smtClean="0"/>
              <a:t> </a:t>
            </a:r>
            <a:r>
              <a:rPr lang="cs-CZ" sz="2800" dirty="0" err="1" smtClean="0"/>
              <a:t>sest</a:t>
            </a:r>
            <a:r>
              <a:rPr lang="cs-CZ" sz="2800" dirty="0" smtClean="0"/>
              <a:t> slov. Je </a:t>
            </a:r>
            <a:r>
              <a:rPr lang="cs-CZ" sz="2800" dirty="0" err="1" smtClean="0"/>
              <a:t>sikula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2050" name="Picture 2" descr="C:\Users\Ludmila Eisová\AppData\Local\Microsoft\Windows\Temporary Internet Files\Content.IE5\A0JQTU53\MC900356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64" y="1091380"/>
            <a:ext cx="1217253" cy="707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A0JQTU53\MC9001496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318" y="1991032"/>
            <a:ext cx="905506" cy="78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dmila Eisová\AppData\Local\Microsoft\Windows\Temporary Internet Files\Content.IE5\6MRND51Y\MC9002313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883" y="2854604"/>
            <a:ext cx="1282380" cy="755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dmila Eisová\AppData\Local\Microsoft\Windows\Temporary Internet Files\Content.IE5\DU3WXRX5\MC9001922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103" y="4015363"/>
            <a:ext cx="1288656" cy="52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udmila Eisová\AppData\Local\Microsoft\Windows\Temporary Internet Files\Content.IE5\DKFTMRFD\MC90019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621" y="5279922"/>
            <a:ext cx="1693088" cy="110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744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1 0.00857 C -0.0941 0.04167 -0.06702 0.06852 -0.03403 0.06852 C 0.00486 0.06852 0.01892 0.03866 0.02482 0.0206 L 0.0309 -0.00347 C 0.03698 -0.02153 0.05191 -0.05139 0.09583 -0.05139 C 0.12396 -0.05139 0.1559 -0.02453 0.1559 0.00857 C 0.1559 0.04167 0.12396 0.06852 0.09583 0.06852 C 0.05191 0.06852 0.03698 0.03866 0.0309 0.0206 L 0.02482 -0.00347 C 0.01892 -0.02153 0.00486 -0.05139 -0.03403 -0.05139 C -0.06702 -0.05139 -0.0941 -0.02453 -0.0941 0.00857 Z " pathEditMode="relative" rAng="0" ptsTypes="ffFffffFfff">
                                      <p:cBhvr>
                                        <p:cTn id="2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5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47 -0.01921 C -0.08247 0.01389 -0.05539 0.04074 -0.0224 0.04074 C 0.01649 0.04074 0.03055 0.01088 0.03645 -0.00717 L 0.04253 -0.03125 C 0.04861 -0.0493 0.06354 -0.07916 0.10746 -0.07916 C 0.13559 -0.07916 0.16753 -0.05231 0.16753 -0.01921 C 0.16753 0.01389 0.13559 0.04074 0.10746 0.04074 C 0.06354 0.04074 0.04861 0.01088 0.04253 -0.00717 L 0.03645 -0.03125 C 0.03055 -0.0493 0.01649 -0.07916 -0.0224 -0.07916 C -0.05539 -0.07916 -0.08247 -0.05231 -0.08247 -0.01921 Z " pathEditMode="relative" rAng="0" ptsTypes="ffFffffFfff">
                                      <p:cBhvr>
                                        <p:cTn id="67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Dělení slov ve větách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Hledání rýmů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Opravování slov, dopisování háčků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9988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7933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204</TotalTime>
  <Words>202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LuckyTie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15</cp:revision>
  <dcterms:created xsi:type="dcterms:W3CDTF">2013-02-11T20:03:57Z</dcterms:created>
  <dcterms:modified xsi:type="dcterms:W3CDTF">2013-02-16T17:49:20Z</dcterms:modified>
</cp:coreProperties>
</file>