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D5526F6-BD62-4BD5-BDBA-9EC9D1968227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7E7F0BA-6BC9-4078-9D54-A7FEE251D8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VY_32_INOVACE_11_c_19_procvičová-ní čtení 9.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4779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96804511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Eisová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6. března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18. března 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čtení 9.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u="non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slovo, věta, diakritická znaménka, porozumění textu</a:t>
                      </a:r>
                      <a:endParaRPr lang="cs-CZ" u="non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90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Ludmila Eisová\AppData\Local\Microsoft\Windows\Temporary Internet Files\Content.IE5\DU3WXRX5\MC9004042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128" y="129105"/>
            <a:ext cx="1346866" cy="124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ový popisek 16"/>
          <p:cNvSpPr/>
          <p:nvPr/>
        </p:nvSpPr>
        <p:spPr>
          <a:xfrm>
            <a:off x="2757948" y="132736"/>
            <a:ext cx="3775587" cy="560438"/>
          </a:xfrm>
          <a:prstGeom prst="wedgeRoundRectCallout">
            <a:avLst>
              <a:gd name="adj1" fmla="val -73733"/>
              <a:gd name="adj2" fmla="val 5544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pic>
        <p:nvPicPr>
          <p:cNvPr id="1026" name="Picture 2" descr="C:\Users\Ludmila Eisová\AppData\Local\Microsoft\Windows\Temporary Internet Files\Content.IE5\MRI1GFC1\MC900250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108" y="746505"/>
            <a:ext cx="1563330" cy="1629397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8710" y="1445343"/>
            <a:ext cx="22060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Honza jede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11910" y="1002890"/>
            <a:ext cx="1936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 kopce.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6322" y="1406013"/>
            <a:ext cx="1683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 kopce.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06994" y="1838632"/>
            <a:ext cx="1585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ahoru.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26659" y="2315497"/>
            <a:ext cx="1082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olů.</a:t>
            </a:r>
            <a:endParaRPr lang="cs-CZ" sz="2800" dirty="0"/>
          </a:p>
        </p:txBody>
      </p:sp>
      <p:pic>
        <p:nvPicPr>
          <p:cNvPr id="1027" name="Picture 3" descr="C:\Users\Ludmila Eisová\AppData\Local\Microsoft\Windows\Temporary Internet Files\Content.IE5\4VJN298M\MC9004299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50076" y="3024701"/>
            <a:ext cx="1563330" cy="1546276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3961" y="3421626"/>
            <a:ext cx="30780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Johana se sama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65871" y="2875936"/>
            <a:ext cx="1215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oulá.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26542" y="3323303"/>
            <a:ext cx="14074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koupe.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7716" y="3785419"/>
            <a:ext cx="14285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houpá.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83" y="4232787"/>
            <a:ext cx="13767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zouvá.</a:t>
            </a:r>
            <a:endParaRPr lang="cs-CZ" sz="2800" dirty="0"/>
          </a:p>
        </p:txBody>
      </p:sp>
      <p:pic>
        <p:nvPicPr>
          <p:cNvPr id="1033" name="Picture 9" descr="C:\Users\Ludmila Eisová\AppData\Local\Microsoft\Windows\Temporary Internet Files\Content.IE5\6SRWW0T5\MC9002956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147" y="4896464"/>
            <a:ext cx="1530782" cy="1659900"/>
          </a:xfrm>
          <a:prstGeom prst="rect">
            <a:avLst/>
          </a:prstGeom>
          <a:noFill/>
          <a:ln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53960" y="5589638"/>
            <a:ext cx="2376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Hynek hraje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31690" y="4999702"/>
            <a:ext cx="2056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a housle.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07110" y="5432322"/>
            <a:ext cx="2050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a kytaru.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41523" y="5835444"/>
            <a:ext cx="1865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a </a:t>
            </a:r>
            <a:r>
              <a:rPr lang="cs-CZ" sz="2800" dirty="0" err="1" smtClean="0"/>
              <a:t>piáno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43200" y="6223819"/>
            <a:ext cx="2309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a varhany.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3038168" y="1061884"/>
            <a:ext cx="1946787" cy="48669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871019" y="1882877"/>
            <a:ext cx="1946787" cy="48669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067665" y="3805084"/>
            <a:ext cx="1946787" cy="48669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866103" y="5048866"/>
            <a:ext cx="1946787" cy="48669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" name="Picture 10" descr="C:\Users\Ludmila Eisová\AppData\Local\Microsoft\Windows\Temporary Internet Files\Content.IE5\UZTM5EZ0\MC900440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613" y="5412658"/>
            <a:ext cx="939752" cy="92131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728452" y="176981"/>
            <a:ext cx="3847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Najdeme správné věty?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18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  <p:bldLst>
      <p:bldP spid="17" grpId="0" animBg="1"/>
      <p:bldP spid="15" grpId="0" animBg="1"/>
      <p:bldP spid="28" grpId="0" animBg="1"/>
      <p:bldP spid="29" grpId="0" animBg="1"/>
      <p:bldP spid="30" grpId="0" animBg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962" y="1504336"/>
            <a:ext cx="3090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Kam pojedeme?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64078" y="1578078"/>
            <a:ext cx="1715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 lahve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83742" y="1140543"/>
            <a:ext cx="1771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 Prahy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29665" y="2074607"/>
            <a:ext cx="2040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 housky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49328" y="2551471"/>
            <a:ext cx="27815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 Hostinného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83741" y="3102078"/>
            <a:ext cx="3497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 Hradce Králové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9213" y="3878825"/>
            <a:ext cx="5279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Jdeme nakupovat potraviny.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9212" y="4350773"/>
            <a:ext cx="2959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</a:rPr>
              <a:t>Co nakoupíme?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9214" y="5043949"/>
            <a:ext cx="790601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Špenát, pastelky, rohlíky, mrkev, hranolky,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mýdlo, </a:t>
            </a:r>
            <a:r>
              <a:rPr lang="cs-CZ" sz="2800" dirty="0" err="1" smtClean="0">
                <a:solidFill>
                  <a:srgbClr val="C00000"/>
                </a:solidFill>
              </a:rPr>
              <a:t>hrušky,citróny</a:t>
            </a:r>
            <a:r>
              <a:rPr lang="cs-CZ" sz="2800" dirty="0" smtClean="0">
                <a:solidFill>
                  <a:srgbClr val="C00000"/>
                </a:solidFill>
              </a:rPr>
              <a:t>, hračky, česnek,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vejce, šátky, kartáček, zákusky.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1" name="Picture 10" descr="C:\Users\Ludmila Eisová\AppData\Local\Microsoft\Windows\Temporary Internet Files\Content.IE5\UZTM5EZ0\MC90044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4049" y="2861187"/>
            <a:ext cx="759229" cy="74433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udmila Eisová\AppData\Local\Microsoft\Windows\Temporary Internet Files\Content.IE5\9367ZOQJ\MC900414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271" y="978676"/>
            <a:ext cx="1764841" cy="1528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UZTM5EZ0\MC9002375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781" y="3754171"/>
            <a:ext cx="1446461" cy="1152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3834581" y="1076631"/>
            <a:ext cx="1814051" cy="5751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731343" y="2497392"/>
            <a:ext cx="2934928" cy="5751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672348" y="3062747"/>
            <a:ext cx="3937820" cy="5751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09718" y="4999704"/>
            <a:ext cx="1356852" cy="589934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578077" y="5506064"/>
            <a:ext cx="1450259" cy="501445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86814" y="5953431"/>
            <a:ext cx="1356852" cy="501445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993923" y="5515895"/>
            <a:ext cx="1356852" cy="501445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815781" y="5427406"/>
            <a:ext cx="1356852" cy="594851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490452" y="5083276"/>
            <a:ext cx="1356852" cy="501445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896465" y="5058696"/>
            <a:ext cx="1356852" cy="501445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468761" y="5948515"/>
            <a:ext cx="1651820" cy="501445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6371303" y="5029200"/>
            <a:ext cx="1592826" cy="540773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Picture 10" descr="C:\Users\Ludmila Eisová\AppData\Local\Microsoft\Windows\Temporary Internet Files\Content.IE5\UZTM5EZ0\MC900440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7518" y="5751871"/>
            <a:ext cx="824418" cy="80824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C:\Users\Ludmila Eisová\AppData\Local\Microsoft\Windows\Temporary Internet Files\Content.IE5\DU3WXRX5\MC9004042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3895" y="143853"/>
            <a:ext cx="1346866" cy="124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Zaoblený obdélníkový popisek 36"/>
          <p:cNvSpPr/>
          <p:nvPr/>
        </p:nvSpPr>
        <p:spPr>
          <a:xfrm>
            <a:off x="2757948" y="132736"/>
            <a:ext cx="4763729" cy="560438"/>
          </a:xfrm>
          <a:prstGeom prst="wedgeRoundRectCallout">
            <a:avLst>
              <a:gd name="adj1" fmla="val -73733"/>
              <a:gd name="adj2" fmla="val 5544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728452" y="176981"/>
            <a:ext cx="4872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Odpovíme správně na otázky?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70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12" grpId="0" animBg="1"/>
      <p:bldP spid="17" grpId="0" animBg="1"/>
      <p:bldP spid="18" grpId="0" animBg="1"/>
      <p:bldP spid="13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7" grpId="0" animBg="1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8" descr="C:\Users\Ludmila Eisová\AppData\Local\Microsoft\Windows\Temporary Internet Files\Content.IE5\DU3WXRX5\MC9004042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37" y="162232"/>
            <a:ext cx="1346866" cy="124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ový popisek 16"/>
          <p:cNvSpPr/>
          <p:nvPr/>
        </p:nvSpPr>
        <p:spPr>
          <a:xfrm>
            <a:off x="2182762" y="132736"/>
            <a:ext cx="6356554" cy="560438"/>
          </a:xfrm>
          <a:prstGeom prst="wedgeRoundRectCallout">
            <a:avLst>
              <a:gd name="adj1" fmla="val -61946"/>
              <a:gd name="adj2" fmla="val 5018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4465" y="5678129"/>
            <a:ext cx="6594434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5.Nase </a:t>
            </a:r>
            <a:r>
              <a:rPr lang="cs-CZ" sz="2800" dirty="0" err="1"/>
              <a:t>k</a:t>
            </a:r>
            <a:r>
              <a:rPr lang="cs-CZ" sz="2800" dirty="0" err="1" smtClean="0"/>
              <a:t>ocka</a:t>
            </a:r>
            <a:r>
              <a:rPr lang="cs-CZ" sz="2800" dirty="0" smtClean="0"/>
              <a:t> </a:t>
            </a:r>
            <a:r>
              <a:rPr lang="cs-CZ" sz="2800" dirty="0" err="1" smtClean="0"/>
              <a:t>pelasi</a:t>
            </a:r>
            <a:r>
              <a:rPr lang="cs-CZ" sz="2800" dirty="0" smtClean="0"/>
              <a:t> za </a:t>
            </a:r>
            <a:r>
              <a:rPr lang="cs-CZ" sz="2800" dirty="0" err="1" smtClean="0"/>
              <a:t>sedou</a:t>
            </a:r>
            <a:r>
              <a:rPr lang="cs-CZ" sz="2800" dirty="0" smtClean="0"/>
              <a:t> </a:t>
            </a:r>
            <a:r>
              <a:rPr lang="cs-CZ" sz="2800" dirty="0" err="1" smtClean="0"/>
              <a:t>mysi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9213" y="1474838"/>
            <a:ext cx="4668266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1.Nas dum stoji u </a:t>
            </a:r>
            <a:r>
              <a:rPr lang="cs-CZ" sz="2800" dirty="0" err="1" smtClean="0"/>
              <a:t>skoly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9213" y="3583859"/>
            <a:ext cx="6569427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3.Mala </a:t>
            </a:r>
            <a:r>
              <a:rPr lang="cs-CZ" sz="2800" dirty="0" err="1" smtClean="0"/>
              <a:t>Maruska</a:t>
            </a:r>
            <a:r>
              <a:rPr lang="cs-CZ" sz="2800" dirty="0" smtClean="0"/>
              <a:t> </a:t>
            </a:r>
            <a:r>
              <a:rPr lang="cs-CZ" sz="2800" dirty="0" err="1" smtClean="0"/>
              <a:t>liza</a:t>
            </a:r>
            <a:r>
              <a:rPr lang="cs-CZ" sz="2800" dirty="0" smtClean="0"/>
              <a:t> </a:t>
            </a:r>
            <a:r>
              <a:rPr lang="cs-CZ" sz="2800" dirty="0" err="1" smtClean="0"/>
              <a:t>ovocne</a:t>
            </a:r>
            <a:r>
              <a:rPr lang="cs-CZ" sz="2800" dirty="0" smtClean="0"/>
              <a:t> </a:t>
            </a:r>
            <a:r>
              <a:rPr lang="cs-CZ" sz="2800" dirty="0" err="1" smtClean="0"/>
              <a:t>lizatko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3961" y="2536723"/>
            <a:ext cx="8291052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2.Ve </a:t>
            </a:r>
            <a:r>
              <a:rPr lang="cs-CZ" sz="2800" dirty="0" err="1" smtClean="0"/>
              <a:t>skole</a:t>
            </a:r>
            <a:r>
              <a:rPr lang="cs-CZ" sz="2800" dirty="0" smtClean="0"/>
              <a:t> si </a:t>
            </a:r>
            <a:r>
              <a:rPr lang="cs-CZ" sz="2800" dirty="0" err="1" smtClean="0"/>
              <a:t>zazpivame</a:t>
            </a:r>
            <a:r>
              <a:rPr lang="cs-CZ" sz="2800" dirty="0" smtClean="0"/>
              <a:t> </a:t>
            </a:r>
            <a:r>
              <a:rPr lang="cs-CZ" sz="2800" dirty="0" err="1" smtClean="0"/>
              <a:t>Sla</a:t>
            </a:r>
            <a:r>
              <a:rPr lang="cs-CZ" sz="2800" dirty="0" smtClean="0"/>
              <a:t> Nanynka do zeli.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9213" y="4616246"/>
            <a:ext cx="5282215" cy="5232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4.V </a:t>
            </a:r>
            <a:r>
              <a:rPr lang="cs-CZ" sz="2800" dirty="0" err="1" smtClean="0"/>
              <a:t>tasce</a:t>
            </a:r>
            <a:r>
              <a:rPr lang="cs-CZ" sz="2800" dirty="0" smtClean="0"/>
              <a:t> </a:t>
            </a:r>
            <a:r>
              <a:rPr lang="cs-CZ" sz="2800" dirty="0" err="1"/>
              <a:t>m</a:t>
            </a:r>
            <a:r>
              <a:rPr lang="cs-CZ" sz="2800" dirty="0" err="1" smtClean="0"/>
              <a:t>ame</a:t>
            </a:r>
            <a:r>
              <a:rPr lang="cs-CZ" sz="2800" dirty="0" smtClean="0"/>
              <a:t> </a:t>
            </a:r>
            <a:r>
              <a:rPr lang="cs-CZ" sz="2800" dirty="0" err="1" smtClean="0"/>
              <a:t>sest</a:t>
            </a:r>
            <a:r>
              <a:rPr lang="cs-CZ" sz="2800" dirty="0" smtClean="0"/>
              <a:t> </a:t>
            </a:r>
            <a:r>
              <a:rPr lang="cs-CZ" sz="2800" dirty="0" err="1" smtClean="0"/>
              <a:t>sesitu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4128" y="2010697"/>
            <a:ext cx="4310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Náš dům stojí u školy.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8877" y="3087329"/>
            <a:ext cx="7933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Ve </a:t>
            </a:r>
            <a:r>
              <a:rPr lang="cs-CZ" sz="2800" dirty="0">
                <a:solidFill>
                  <a:srgbClr val="C00000"/>
                </a:solidFill>
              </a:rPr>
              <a:t>š</a:t>
            </a:r>
            <a:r>
              <a:rPr lang="cs-CZ" sz="2800" dirty="0" smtClean="0">
                <a:solidFill>
                  <a:srgbClr val="C00000"/>
                </a:solidFill>
              </a:rPr>
              <a:t>kole si zazpíváme </a:t>
            </a:r>
            <a:r>
              <a:rPr lang="cs-CZ" sz="2800" dirty="0">
                <a:solidFill>
                  <a:srgbClr val="C00000"/>
                </a:solidFill>
              </a:rPr>
              <a:t>Š</a:t>
            </a:r>
            <a:r>
              <a:rPr lang="cs-CZ" sz="2800" dirty="0" smtClean="0">
                <a:solidFill>
                  <a:srgbClr val="C00000"/>
                </a:solidFill>
              </a:rPr>
              <a:t>la Nanynka do zelí.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632" y="4104968"/>
            <a:ext cx="6211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Malá Maruška lízá ovocné lízátko.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4129" y="5122607"/>
            <a:ext cx="4924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V tašce m</a:t>
            </a:r>
            <a:r>
              <a:rPr lang="cs-CZ" sz="2800" dirty="0">
                <a:solidFill>
                  <a:srgbClr val="C00000"/>
                </a:solidFill>
              </a:rPr>
              <a:t>á</a:t>
            </a:r>
            <a:r>
              <a:rPr lang="cs-CZ" sz="2800" dirty="0" smtClean="0">
                <a:solidFill>
                  <a:srgbClr val="C00000"/>
                </a:solidFill>
              </a:rPr>
              <a:t>me </a:t>
            </a:r>
            <a:r>
              <a:rPr lang="cs-CZ" sz="2800" dirty="0">
                <a:solidFill>
                  <a:srgbClr val="C00000"/>
                </a:solidFill>
              </a:rPr>
              <a:t>š</a:t>
            </a:r>
            <a:r>
              <a:rPr lang="cs-CZ" sz="2800" dirty="0" smtClean="0">
                <a:solidFill>
                  <a:srgbClr val="C00000"/>
                </a:solidFill>
              </a:rPr>
              <a:t>est sešitů.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8878" y="6228734"/>
            <a:ext cx="62369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Naše kočka peláší za </a:t>
            </a:r>
            <a:r>
              <a:rPr lang="cs-CZ" sz="2800" dirty="0">
                <a:solidFill>
                  <a:srgbClr val="C00000"/>
                </a:solidFill>
              </a:rPr>
              <a:t>š</a:t>
            </a:r>
            <a:r>
              <a:rPr lang="cs-CZ" sz="2800" dirty="0" smtClean="0">
                <a:solidFill>
                  <a:srgbClr val="C00000"/>
                </a:solidFill>
              </a:rPr>
              <a:t>edou myší.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Ludmila Eisová\AppData\Local\Microsoft\Windows\Temporary Internet Files\Content.IE5\08SUHLCI\MC900331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624" y="3510116"/>
            <a:ext cx="699877" cy="102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A0JQTU53\MC9004134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0078" y="4219843"/>
            <a:ext cx="1546463" cy="150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6SRWW0T5\MC9001922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360" y="6046839"/>
            <a:ext cx="1115982" cy="45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153265" y="191729"/>
            <a:ext cx="6434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Doplníme správně znaménka nad slova?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Ludmila Eisová\AppData\Local\Microsoft\Windows\Temporary Internet Files\Content.IE5\DU3WXRX5\MC900440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154" y="5014451"/>
            <a:ext cx="804362" cy="788582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145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17" grpId="0" animBg="1"/>
      <p:bldP spid="8" grpId="0"/>
      <p:bldP spid="9" grpId="0"/>
      <p:bldP spid="10" grpId="0"/>
      <p:bldP spid="11" grpId="0"/>
      <p:bldP spid="12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8" descr="C:\Users\Ludmila Eisová\AppData\Local\Microsoft\Windows\Temporary Internet Files\Content.IE5\DU3WXRX5\MC9004042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38" y="0"/>
            <a:ext cx="1023105" cy="94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ový popisek 26"/>
          <p:cNvSpPr/>
          <p:nvPr/>
        </p:nvSpPr>
        <p:spPr>
          <a:xfrm>
            <a:off x="1706880" y="228600"/>
            <a:ext cx="7223759" cy="539790"/>
          </a:xfrm>
          <a:prstGeom prst="wedgeRoundRectCallout">
            <a:avLst>
              <a:gd name="adj1" fmla="val -57091"/>
              <a:gd name="adj2" fmla="val -590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2429" y="958645"/>
            <a:ext cx="8781571" cy="526297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Eliška ráno vstává prosí z postele. </a:t>
            </a:r>
            <a:r>
              <a:rPr lang="cs-CZ" sz="2800" dirty="0" smtClean="0">
                <a:solidFill>
                  <a:srgbClr val="C00000"/>
                </a:solidFill>
              </a:rPr>
              <a:t>Umyje se a</a:t>
            </a:r>
          </a:p>
          <a:p>
            <a:r>
              <a:rPr lang="cs-CZ" sz="2800" dirty="0">
                <a:solidFill>
                  <a:srgbClr val="C00000"/>
                </a:solidFill>
              </a:rPr>
              <a:t>j</a:t>
            </a:r>
            <a:r>
              <a:rPr lang="cs-CZ" sz="2800" dirty="0" smtClean="0">
                <a:solidFill>
                  <a:srgbClr val="C00000"/>
                </a:solidFill>
              </a:rPr>
              <a:t>de ke stolu lavice jíst. </a:t>
            </a:r>
            <a:r>
              <a:rPr lang="cs-CZ" sz="2800" dirty="0" smtClean="0"/>
              <a:t>Jí housku pavouky </a:t>
            </a:r>
          </a:p>
          <a:p>
            <a:r>
              <a:rPr lang="cs-CZ" sz="2800" dirty="0" smtClean="0"/>
              <a:t>s máslem a pije jezero kakao. </a:t>
            </a:r>
            <a:r>
              <a:rPr lang="cs-CZ" sz="2800" dirty="0" smtClean="0">
                <a:solidFill>
                  <a:srgbClr val="C00000"/>
                </a:solidFill>
              </a:rPr>
              <a:t>Potom louka jde </a:t>
            </a:r>
          </a:p>
          <a:p>
            <a:r>
              <a:rPr lang="cs-CZ" sz="2800" dirty="0">
                <a:solidFill>
                  <a:srgbClr val="C00000"/>
                </a:solidFill>
              </a:rPr>
              <a:t>d</a:t>
            </a:r>
            <a:r>
              <a:rPr lang="cs-CZ" sz="2800" dirty="0" smtClean="0">
                <a:solidFill>
                  <a:srgbClr val="C00000"/>
                </a:solidFill>
              </a:rPr>
              <a:t>o školy. </a:t>
            </a:r>
            <a:r>
              <a:rPr lang="cs-CZ" sz="2800" dirty="0" smtClean="0"/>
              <a:t>Ve škole má papoušky kamarády.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Spolu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v potoce pracují v lavici. </a:t>
            </a:r>
          </a:p>
          <a:p>
            <a:r>
              <a:rPr lang="cs-CZ" sz="2800" dirty="0" smtClean="0"/>
              <a:t>Píší volají do sešitů, hledají klokany 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ísmenka a rovnají šijí je do slov</a:t>
            </a:r>
            <a:r>
              <a:rPr lang="cs-CZ" sz="2800" dirty="0"/>
              <a:t>.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sz="2800" dirty="0" smtClean="0"/>
              <a:t>Eliška má nosí ráda matematiku a ráda zpívá.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Odpoledne jedou s kamarádem na kole taška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do lesa. </a:t>
            </a:r>
            <a:r>
              <a:rPr lang="cs-CZ" sz="2800" dirty="0" smtClean="0"/>
              <a:t>Eliška mu ukazuje kupuje </a:t>
            </a:r>
          </a:p>
          <a:p>
            <a:r>
              <a:rPr lang="cs-CZ" sz="2800" dirty="0" smtClean="0"/>
              <a:t>veverku.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Potom leknou se jedou domů.    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3" name="Picture 10" descr="C:\Users\Ludmila Eisová\AppData\Local\Microsoft\Windows\Temporary Internet Files\Content.IE5\UZTM5EZ0\MC90044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150" y="5913120"/>
            <a:ext cx="747194" cy="732536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MRI1GFC1\MC9000904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799" y="4859622"/>
            <a:ext cx="1960568" cy="1408933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dmila Eisová\AppData\Local\Microsoft\Windows\Temporary Internet Files\Content.IE5\6MRND51Y\MC9003433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145" y="2836114"/>
            <a:ext cx="1084006" cy="908319"/>
          </a:xfrm>
          <a:prstGeom prst="rect">
            <a:avLst/>
          </a:prstGeom>
          <a:noFill/>
          <a:ln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775586" y="1268362"/>
            <a:ext cx="988142" cy="14748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187380" y="2099188"/>
            <a:ext cx="988142" cy="14748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36374" y="2123768"/>
            <a:ext cx="1047136" cy="0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356555" y="1666568"/>
            <a:ext cx="1519084" cy="14749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644877" y="1686233"/>
            <a:ext cx="988142" cy="14748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427406" y="3392129"/>
            <a:ext cx="1312607" cy="0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140541" y="3367550"/>
            <a:ext cx="988142" cy="14748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92826" y="2964426"/>
            <a:ext cx="1548581" cy="0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439265" y="2536723"/>
            <a:ext cx="1651819" cy="0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641986" y="5919020"/>
            <a:ext cx="1809137" cy="24580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559040" y="4648200"/>
            <a:ext cx="975360" cy="30480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3923071" y="3805083"/>
            <a:ext cx="516193" cy="29497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275675" y="4235245"/>
            <a:ext cx="863765" cy="31955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5343341" y="5074920"/>
            <a:ext cx="1331779" cy="11308"/>
          </a:xfrm>
          <a:prstGeom prst="line">
            <a:avLst/>
          </a:prstGeom>
          <a:ln w="38100">
            <a:solidFill>
              <a:srgbClr val="66FF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852965" y="236466"/>
            <a:ext cx="7291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Najdeme ve větách slova, která tam nepatří?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91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7" grpId="0" animBg="1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Čtení vět, pravdivá věta dle obrázku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Hledání odpovědí na otázky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 Doplňování znamének nad slovy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6.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ist – Čtení vět, vyškrtání nepatřících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slov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Řešení – ťuknutím na </a:t>
            </a:r>
            <a:r>
              <a:rPr lang="cs-CZ" sz="2400" b="0" dirty="0" err="1" smtClean="0">
                <a:latin typeface="Arial" pitchFamily="34" charset="0"/>
                <a:cs typeface="Arial" pitchFamily="34" charset="0"/>
              </a:rPr>
              <a:t>smajlíka</a:t>
            </a:r>
            <a:r>
              <a:rPr lang="cs-CZ" sz="2400" b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b="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56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995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327</TotalTime>
  <Words>386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37</cp:revision>
  <dcterms:created xsi:type="dcterms:W3CDTF">2013-03-01T22:28:26Z</dcterms:created>
  <dcterms:modified xsi:type="dcterms:W3CDTF">2013-03-23T16:47:03Z</dcterms:modified>
</cp:coreProperties>
</file>