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4" r:id="rId2"/>
    <p:sldId id="275" r:id="rId3"/>
    <p:sldId id="257" r:id="rId4"/>
    <p:sldId id="266" r:id="rId5"/>
    <p:sldId id="267" r:id="rId6"/>
    <p:sldId id="271" r:id="rId7"/>
    <p:sldId id="268" r:id="rId8"/>
    <p:sldId id="269" r:id="rId9"/>
    <p:sldId id="270" r:id="rId10"/>
    <p:sldId id="259" r:id="rId11"/>
    <p:sldId id="272" r:id="rId12"/>
    <p:sldId id="273" r:id="rId13"/>
    <p:sldId id="260" r:id="rId14"/>
    <p:sldId id="261" r:id="rId15"/>
    <p:sldId id="262" r:id="rId16"/>
    <p:sldId id="263" r:id="rId17"/>
    <p:sldId id="264" r:id="rId18"/>
    <p:sldId id="265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MNOŽNÉ ČÍSLO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NÁZEV:VY_22_INOVACE_17_AJ</a:t>
          </a:r>
          <a:r>
            <a:rPr lang="en-US" sz="2000" dirty="0" smtClean="0"/>
            <a:t>5</a:t>
          </a:r>
          <a:r>
            <a:rPr lang="cs-CZ" sz="2000" dirty="0" smtClean="0"/>
            <a:t>_MNOŽNÉ ČÍSLO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1E9A0B-5AFD-4B94-8C89-00DEE3A35E85}" type="presOf" srcId="{26CBEA56-8CFD-48C0-BD6E-2EB16B1FBF42}" destId="{92E1E9E3-D1F0-4866-9424-7ECC0DD990BC}" srcOrd="1" destOrd="0" presId="urn:microsoft.com/office/officeart/2005/8/layout/target3"/>
    <dgm:cxn modelId="{E16E74E9-28A1-4709-BBDA-33A4684984D5}" type="presOf" srcId="{D1D4F407-5343-4D3F-B5B9-D407B03CAEB4}" destId="{D005CE8C-CC26-4C3E-AC11-E15060ECD759}" srcOrd="0" destOrd="0" presId="urn:microsoft.com/office/officeart/2005/8/layout/target3"/>
    <dgm:cxn modelId="{BB61074A-D4E2-460A-AF29-1E3683A8C91E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EAA4AEE2-7A33-4BEF-B243-2D9420F9141E}" type="presOf" srcId="{1AE9165A-6B70-4FFD-A49C-881BF73B4F04}" destId="{A9F01C16-B5C0-47B0-9750-F7E5E11674A0}" srcOrd="0" destOrd="0" presId="urn:microsoft.com/office/officeart/2005/8/layout/target3"/>
    <dgm:cxn modelId="{D7B40AF4-782B-4426-AC89-70C7B9F86157}" type="presOf" srcId="{1F4F8BC0-F267-4379-9FE7-6FFC8B64BAD8}" destId="{C8857ABF-5052-4733-A46C-0F8B764FF76F}" srcOrd="0" destOrd="0" presId="urn:microsoft.com/office/officeart/2005/8/layout/target3"/>
    <dgm:cxn modelId="{25D37A42-D71C-47A4-B3F0-CB6705D0B6DA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7C49AE-6319-40D7-BCB0-FADD9F2BBF6B}" type="presOf" srcId="{D1B46980-6531-4606-95E6-44980827E919}" destId="{6140AFEC-043D-4C43-A2F9-D0F5331DF3A3}" srcOrd="0" destOrd="0" presId="urn:microsoft.com/office/officeart/2005/8/layout/target3"/>
    <dgm:cxn modelId="{53B045A4-34C4-4C11-80FD-2F3824763025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BBBC4C19-702C-41F3-B716-B0B26A88970B}" type="presOf" srcId="{26CBEA56-8CFD-48C0-BD6E-2EB16B1FBF42}" destId="{5583D5C5-FAFF-4548-819C-80E289F73770}" srcOrd="0" destOrd="0" presId="urn:microsoft.com/office/officeart/2005/8/layout/target3"/>
    <dgm:cxn modelId="{CF73B7A0-3C87-4002-8DC3-D5400A3BEB15}" type="presOf" srcId="{757F3AB3-0718-4624-B441-E567A8F0AB56}" destId="{333A1088-737F-45CB-B68E-254E46348037}" srcOrd="0" destOrd="0" presId="urn:microsoft.com/office/officeart/2005/8/layout/target3"/>
    <dgm:cxn modelId="{A47560CF-1CF7-4567-A7BE-892B02DF902C}" type="presOf" srcId="{1F4F8BC0-F267-4379-9FE7-6FFC8B64BAD8}" destId="{017154CD-D9A9-4968-AD11-1207A3C4C00A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DE9DCEE0-611F-465F-98BA-CD870014F881}" type="presParOf" srcId="{333A1088-737F-45CB-B68E-254E46348037}" destId="{F5ABB229-8D3B-4694-996A-96F23CF14429}" srcOrd="0" destOrd="0" presId="urn:microsoft.com/office/officeart/2005/8/layout/target3"/>
    <dgm:cxn modelId="{C9B8037E-B1D1-4219-AA11-E7EEF7BB2145}" type="presParOf" srcId="{333A1088-737F-45CB-B68E-254E46348037}" destId="{F41139FD-01EE-4571-8B17-4FB00FC51163}" srcOrd="1" destOrd="0" presId="urn:microsoft.com/office/officeart/2005/8/layout/target3"/>
    <dgm:cxn modelId="{8B87E12B-AFFA-42D4-A065-76E01777BA09}" type="presParOf" srcId="{333A1088-737F-45CB-B68E-254E46348037}" destId="{D005CE8C-CC26-4C3E-AC11-E15060ECD759}" srcOrd="2" destOrd="0" presId="urn:microsoft.com/office/officeart/2005/8/layout/target3"/>
    <dgm:cxn modelId="{C90B3D37-621C-46AD-9F25-7BAD80CDB27B}" type="presParOf" srcId="{333A1088-737F-45CB-B68E-254E46348037}" destId="{2C702D82-9B77-49B7-9568-BB8EB47C3372}" srcOrd="3" destOrd="0" presId="urn:microsoft.com/office/officeart/2005/8/layout/target3"/>
    <dgm:cxn modelId="{5CBD79FA-648D-48A7-8850-F1DB8BA8197B}" type="presParOf" srcId="{333A1088-737F-45CB-B68E-254E46348037}" destId="{A52A0455-90FF-4808-ABD0-F02540D31D5A}" srcOrd="4" destOrd="0" presId="urn:microsoft.com/office/officeart/2005/8/layout/target3"/>
    <dgm:cxn modelId="{AEEBAEA1-82D9-4321-ADE4-F473EE24F298}" type="presParOf" srcId="{333A1088-737F-45CB-B68E-254E46348037}" destId="{6140AFEC-043D-4C43-A2F9-D0F5331DF3A3}" srcOrd="5" destOrd="0" presId="urn:microsoft.com/office/officeart/2005/8/layout/target3"/>
    <dgm:cxn modelId="{C5696621-9318-44BA-A2F8-F9448F6A0E47}" type="presParOf" srcId="{333A1088-737F-45CB-B68E-254E46348037}" destId="{71A10DEB-455E-4133-A618-0A0EE82A21E3}" srcOrd="6" destOrd="0" presId="urn:microsoft.com/office/officeart/2005/8/layout/target3"/>
    <dgm:cxn modelId="{E8D5A77F-3C21-4FF6-8346-FBD7CE768906}" type="presParOf" srcId="{333A1088-737F-45CB-B68E-254E46348037}" destId="{DA6A876D-6D25-492F-8BDC-9AE6A6CFB1FA}" srcOrd="7" destOrd="0" presId="urn:microsoft.com/office/officeart/2005/8/layout/target3"/>
    <dgm:cxn modelId="{0631828D-CA0E-41DD-A022-C5B38600154F}" type="presParOf" srcId="{333A1088-737F-45CB-B68E-254E46348037}" destId="{A9F01C16-B5C0-47B0-9750-F7E5E11674A0}" srcOrd="8" destOrd="0" presId="urn:microsoft.com/office/officeart/2005/8/layout/target3"/>
    <dgm:cxn modelId="{759183EA-760C-45BE-BAF9-16C296495A6E}" type="presParOf" srcId="{333A1088-737F-45CB-B68E-254E46348037}" destId="{5C0CF724-3222-4429-B09A-F154A62FD507}" srcOrd="9" destOrd="0" presId="urn:microsoft.com/office/officeart/2005/8/layout/target3"/>
    <dgm:cxn modelId="{C0B4A431-B23F-419B-8480-0113CD383371}" type="presParOf" srcId="{333A1088-737F-45CB-B68E-254E46348037}" destId="{71A5FEA7-FE77-4220-960F-2AB7AE466FE5}" srcOrd="10" destOrd="0" presId="urn:microsoft.com/office/officeart/2005/8/layout/target3"/>
    <dgm:cxn modelId="{4CC9CF07-EA10-4322-A2D6-DADB23E67D5E}" type="presParOf" srcId="{333A1088-737F-45CB-B68E-254E46348037}" destId="{C8857ABF-5052-4733-A46C-0F8B764FF76F}" srcOrd="11" destOrd="0" presId="urn:microsoft.com/office/officeart/2005/8/layout/target3"/>
    <dgm:cxn modelId="{FC1EC651-3E33-4EA6-8FA6-18D6005A22B2}" type="presParOf" srcId="{333A1088-737F-45CB-B68E-254E46348037}" destId="{1839E65E-6E97-41D2-A171-98C033275D27}" srcOrd="12" destOrd="0" presId="urn:microsoft.com/office/officeart/2005/8/layout/target3"/>
    <dgm:cxn modelId="{42F7D73B-6D8F-4299-BB7C-77A837177A58}" type="presParOf" srcId="{333A1088-737F-45CB-B68E-254E46348037}" destId="{914F10DC-A7FA-462B-9334-03354AC7EA9F}" srcOrd="13" destOrd="0" presId="urn:microsoft.com/office/officeart/2005/8/layout/target3"/>
    <dgm:cxn modelId="{3D9CA4E5-02D3-4599-B3CD-6A5BC2F74CF7}" type="presParOf" srcId="{333A1088-737F-45CB-B68E-254E46348037}" destId="{5583D5C5-FAFF-4548-819C-80E289F73770}" srcOrd="14" destOrd="0" presId="urn:microsoft.com/office/officeart/2005/8/layout/target3"/>
    <dgm:cxn modelId="{9A96B0D2-A15A-4E2E-B1DE-E2BCE7EE7AC2}" type="presParOf" srcId="{333A1088-737F-45CB-B68E-254E46348037}" destId="{AED2198E-93D5-4001-81B4-73124B309672}" srcOrd="15" destOrd="0" presId="urn:microsoft.com/office/officeart/2005/8/layout/target3"/>
    <dgm:cxn modelId="{FC818928-D7CF-4FA2-A157-2EE88635000A}" type="presParOf" srcId="{333A1088-737F-45CB-B68E-254E46348037}" destId="{2BE915AB-18AA-4053-B92C-3BFC9ED204BB}" srcOrd="16" destOrd="0" presId="urn:microsoft.com/office/officeart/2005/8/layout/target3"/>
    <dgm:cxn modelId="{E2E2979C-8278-41C2-A788-CF64138486ED}" type="presParOf" srcId="{333A1088-737F-45CB-B68E-254E46348037}" destId="{BD3627E9-8FC8-4A2F-B3EA-FAE798EF81D8}" srcOrd="17" destOrd="0" presId="urn:microsoft.com/office/officeart/2005/8/layout/target3"/>
    <dgm:cxn modelId="{9EF4D950-CBDC-4B24-B0B2-2AF5C5D4BB63}" type="presParOf" srcId="{333A1088-737F-45CB-B68E-254E46348037}" destId="{017154CD-D9A9-4968-AD11-1207A3C4C00A}" srcOrd="18" destOrd="0" presId="urn:microsoft.com/office/officeart/2005/8/layout/target3"/>
    <dgm:cxn modelId="{85068424-535A-4122-96BA-F6A4621CE3E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NÁZEV:VY_22_INOVACE_17_AJ</a:t>
          </a:r>
          <a:r>
            <a:rPr lang="en-US" sz="2000" kern="1200" dirty="0" smtClean="0"/>
            <a:t>5</a:t>
          </a:r>
          <a:r>
            <a:rPr lang="cs-CZ" sz="2000" kern="1200" dirty="0" smtClean="0"/>
            <a:t>_MNOŽNÉ ČÍSLO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MNOŽNÉ ČÍSLO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B13E7A-5D1D-4699-A85F-19CCF62AC921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BD8B5-D958-4829-B54A-C0E7C372700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D8B5-D958-4829-B54A-C0E7C3727006}" type="slidenum">
              <a:rPr lang="cs-CZ" smtClean="0"/>
              <a:pPr/>
              <a:t>13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12C51-BB66-4404-88F7-E11BB17F4853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B8A0F-D319-4373-A8E1-E71A8A4B89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k procvičení množného čísla.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pravideln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é i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nepravideln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é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tvo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ř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í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mno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é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ho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čí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sla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Bezprostředně kontrolují správnost.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Většina podstatných jmen tvoří množné číslo přidáním koncovky </a:t>
            </a:r>
            <a:r>
              <a:rPr lang="cs-CZ" sz="4400" dirty="0" smtClean="0">
                <a:solidFill>
                  <a:srgbClr val="FF0000"/>
                </a:solidFill>
              </a:rPr>
              <a:t>–s, –es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87849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Vyslovuje se jako </a:t>
            </a:r>
            <a:r>
              <a:rPr lang="cs-CZ" sz="4400" dirty="0" smtClean="0">
                <a:solidFill>
                  <a:srgbClr val="FF0000"/>
                </a:solidFill>
              </a:rPr>
              <a:t>s</a:t>
            </a:r>
            <a:r>
              <a:rPr lang="cs-CZ" sz="3600" dirty="0" smtClean="0"/>
              <a:t> po neznělých souhláskách</a:t>
            </a:r>
            <a:r>
              <a:rPr lang="en-US" sz="3600" dirty="0" smtClean="0"/>
              <a:t> p, f, k, t</a:t>
            </a:r>
            <a:r>
              <a:rPr lang="cs-CZ" sz="3600" dirty="0" smtClean="0"/>
              <a:t> 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852936"/>
            <a:ext cx="16667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a </a:t>
            </a:r>
            <a:r>
              <a:rPr lang="en-US" sz="6000" dirty="0" smtClean="0">
                <a:solidFill>
                  <a:srgbClr val="00B0F0"/>
                </a:solidFill>
              </a:rPr>
              <a:t>cat</a:t>
            </a:r>
            <a:endParaRPr lang="cs-CZ" sz="6000" dirty="0">
              <a:solidFill>
                <a:srgbClr val="00B0F0"/>
              </a:solidFill>
            </a:endParaRPr>
          </a:p>
        </p:txBody>
      </p:sp>
      <p:pic>
        <p:nvPicPr>
          <p:cNvPr id="1029" name="Picture 5" descr="C:\Documents and Settings\oem\Local Settings\Temporary Internet Files\Content.IE5\FX34C7GL\MP9002622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861048"/>
            <a:ext cx="2376264" cy="2356462"/>
          </a:xfrm>
          <a:prstGeom prst="rect">
            <a:avLst/>
          </a:prstGeom>
          <a:noFill/>
        </p:spPr>
      </p:pic>
      <p:pic>
        <p:nvPicPr>
          <p:cNvPr id="1032" name="Picture 8" descr="C:\Documents and Settings\oem\Local Settings\Temporary Internet Files\Content.IE5\XDCZE55I\MP9004448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420888"/>
            <a:ext cx="2883016" cy="378238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11960" y="2492896"/>
            <a:ext cx="34022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T</a:t>
            </a:r>
            <a:r>
              <a:rPr lang="en-US" sz="6000" dirty="0" smtClean="0">
                <a:solidFill>
                  <a:srgbClr val="FF0000"/>
                </a:solidFill>
              </a:rPr>
              <a:t>hree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en-US" sz="6000" dirty="0" smtClean="0">
                <a:solidFill>
                  <a:srgbClr val="FF0000"/>
                </a:solidFill>
              </a:rPr>
              <a:t>cats</a:t>
            </a:r>
            <a:endParaRPr lang="en-US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rot="10800000" flipV="1">
            <a:off x="611559" y="5121188"/>
            <a:ext cx="194421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a girl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89853" y="1412776"/>
            <a:ext cx="353447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two girls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oem\Local Settings\Temporary Internet Files\Content.IE5\OSEE3BUW\MP9004485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92696"/>
            <a:ext cx="2617423" cy="3921510"/>
          </a:xfrm>
          <a:prstGeom prst="rect">
            <a:avLst/>
          </a:prstGeom>
          <a:noFill/>
        </p:spPr>
      </p:pic>
      <p:pic>
        <p:nvPicPr>
          <p:cNvPr id="2052" name="Picture 4" descr="C:\Documents and Settings\oem\Local Settings\Temporary Internet Files\Content.IE5\XDCZE55I\MP9004485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420888"/>
            <a:ext cx="5616116" cy="40321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365104"/>
            <a:ext cx="331236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a book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3968" y="980728"/>
            <a:ext cx="44644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seven</a:t>
            </a:r>
            <a:r>
              <a:rPr lang="cs-CZ" sz="6000" dirty="0" smtClean="0">
                <a:solidFill>
                  <a:srgbClr val="FF0000"/>
                </a:solidFill>
              </a:rPr>
              <a:t> books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oem\Local Settings\Temporary Internet Files\Content.IE5\XDCZE55I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8416" y="620688"/>
            <a:ext cx="3960440" cy="3960440"/>
          </a:xfrm>
          <a:prstGeom prst="rect">
            <a:avLst/>
          </a:prstGeom>
          <a:noFill/>
        </p:spPr>
      </p:pic>
      <p:pic>
        <p:nvPicPr>
          <p:cNvPr id="3075" name="Picture 3" descr="C:\Documents and Settings\oem\Local Settings\Temporary Internet Files\Content.IE5\56HX2J3Y\MP9004482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844824"/>
            <a:ext cx="4583533" cy="49819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Vyslovuje se jako </a:t>
            </a:r>
            <a:r>
              <a:rPr lang="cs-CZ" sz="4400" dirty="0" smtClean="0">
                <a:solidFill>
                  <a:srgbClr val="FF0000"/>
                </a:solidFill>
              </a:rPr>
              <a:t>z</a:t>
            </a:r>
            <a:r>
              <a:rPr lang="cs-CZ" sz="3600" dirty="0" smtClean="0"/>
              <a:t> po souhláskách</a:t>
            </a:r>
            <a:r>
              <a:rPr lang="en-US" sz="3600" dirty="0" smtClean="0"/>
              <a:t> b, d, g, l, m, n, v</a:t>
            </a:r>
            <a:r>
              <a:rPr lang="cs-CZ" sz="3600" dirty="0" smtClean="0"/>
              <a:t> 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1772816"/>
            <a:ext cx="18998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a dog</a:t>
            </a:r>
            <a:endParaRPr lang="cs-CZ" sz="6000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Documents and Settings\oem\Local Settings\Temporary Internet Files\Content.IE5\XDCZE55I\MP9004448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795413"/>
            <a:ext cx="2880320" cy="3778845"/>
          </a:xfrm>
          <a:prstGeom prst="rect">
            <a:avLst/>
          </a:prstGeom>
          <a:noFill/>
        </p:spPr>
      </p:pic>
      <p:pic>
        <p:nvPicPr>
          <p:cNvPr id="1027" name="Picture 3" descr="C:\Documents and Settings\oem\Local Settings\Temporary Internet Files\Content.IE5\FX34C7GL\MP9004448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052736"/>
            <a:ext cx="2234944" cy="2932142"/>
          </a:xfrm>
          <a:prstGeom prst="rect">
            <a:avLst/>
          </a:prstGeom>
          <a:noFill/>
        </p:spPr>
      </p:pic>
      <p:pic>
        <p:nvPicPr>
          <p:cNvPr id="1028" name="Picture 4" descr="C:\Documents and Settings\oem\Local Settings\Temporary Internet Files\Content.IE5\56HX2J3Y\MP9004485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077071"/>
            <a:ext cx="4464496" cy="272316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11960" y="1196752"/>
            <a:ext cx="30389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two dogs</a:t>
            </a:r>
            <a:endParaRPr lang="en-US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404664"/>
            <a:ext cx="16834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a </a:t>
            </a:r>
            <a:r>
              <a:rPr lang="en-US" sz="6000" dirty="0" smtClean="0">
                <a:solidFill>
                  <a:srgbClr val="00B0F0"/>
                </a:solidFill>
              </a:rPr>
              <a:t>car</a:t>
            </a:r>
            <a:endParaRPr lang="en-US" sz="6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764704"/>
            <a:ext cx="37900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tw</a:t>
            </a:r>
            <a:r>
              <a:rPr lang="en-US" sz="6000" dirty="0" smtClean="0">
                <a:solidFill>
                  <a:srgbClr val="FF0000"/>
                </a:solidFill>
              </a:rPr>
              <a:t>enty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en-US" sz="6000" dirty="0" smtClean="0">
                <a:solidFill>
                  <a:srgbClr val="FF0000"/>
                </a:solidFill>
              </a:rPr>
              <a:t>cars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oem\Local Settings\Temporary Internet Files\Content.IE5\FX34C7GL\MP9004007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3017888" cy="4524623"/>
          </a:xfrm>
          <a:prstGeom prst="rect">
            <a:avLst/>
          </a:prstGeom>
          <a:noFill/>
        </p:spPr>
      </p:pic>
      <p:pic>
        <p:nvPicPr>
          <p:cNvPr id="4100" name="Picture 4" descr="C:\Documents and Settings\oem\Local Settings\Temporary Internet Files\Content.IE5\XDCZE55I\MP9003860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6707" y="2348880"/>
            <a:ext cx="5403845" cy="42199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9" y="4725144"/>
            <a:ext cx="302433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a </a:t>
            </a:r>
            <a:r>
              <a:rPr lang="en-US" sz="6000" dirty="0" smtClean="0">
                <a:solidFill>
                  <a:srgbClr val="00B0F0"/>
                </a:solidFill>
              </a:rPr>
              <a:t>hand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220072" y="188640"/>
            <a:ext cx="367240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t</a:t>
            </a:r>
            <a:r>
              <a:rPr lang="en-US" sz="6000" dirty="0" smtClean="0">
                <a:solidFill>
                  <a:srgbClr val="FF0000"/>
                </a:solidFill>
              </a:rPr>
              <a:t>wo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en-US" sz="6000" dirty="0" smtClean="0">
                <a:solidFill>
                  <a:srgbClr val="FF0000"/>
                </a:solidFill>
              </a:rPr>
              <a:t>hands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Documents and Settings\oem\Local Settings\Temporary Internet Files\Content.IE5\OSEE3BUW\MP9004424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24744"/>
            <a:ext cx="4788660" cy="3183051"/>
          </a:xfrm>
          <a:prstGeom prst="rect">
            <a:avLst/>
          </a:prstGeom>
          <a:noFill/>
        </p:spPr>
      </p:pic>
      <p:pic>
        <p:nvPicPr>
          <p:cNvPr id="5123" name="Picture 3" descr="C:\Documents and Settings\oem\Local Settings\Temporary Internet Files\Content.IE5\XDCZE55I\MP9004117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700808"/>
            <a:ext cx="3295720" cy="4941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3" y="5589240"/>
            <a:ext cx="338437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a boy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76056" y="4653136"/>
            <a:ext cx="381642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seven boys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Documents and Settings\oem\Local Settings\Temporary Internet Files\Content.IE5\OSEE3BUW\MP9004422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3552395" cy="5328592"/>
          </a:xfrm>
          <a:prstGeom prst="rect">
            <a:avLst/>
          </a:prstGeom>
          <a:noFill/>
        </p:spPr>
      </p:pic>
      <p:pic>
        <p:nvPicPr>
          <p:cNvPr id="1029" name="Picture 5" descr="C:\Documents and Settings\oem\Local Settings\Temporary Internet Files\Content.IE5\56HX2J3Y\MP9003998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64428" y="332656"/>
            <a:ext cx="5257253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6632"/>
            <a:ext cx="7798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Vyslovuje se jako </a:t>
            </a:r>
            <a:r>
              <a:rPr lang="cs-CZ" sz="5400" dirty="0" smtClean="0">
                <a:solidFill>
                  <a:srgbClr val="FF0000"/>
                </a:solidFill>
              </a:rPr>
              <a:t>iz</a:t>
            </a:r>
            <a:r>
              <a:rPr lang="cs-CZ" sz="5400" dirty="0" smtClean="0"/>
              <a:t> po s, z, š, ž, č, dž</a:t>
            </a:r>
            <a:r>
              <a:rPr lang="en-US" sz="5400" dirty="0" smtClean="0"/>
              <a:t>, x</a:t>
            </a:r>
            <a:r>
              <a:rPr lang="cs-CZ" sz="5400" dirty="0" smtClean="0"/>
              <a:t>: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5278141"/>
            <a:ext cx="34426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four </a:t>
            </a:r>
            <a:r>
              <a:rPr lang="en-US" sz="6000" dirty="0" smtClean="0">
                <a:solidFill>
                  <a:srgbClr val="FF0000"/>
                </a:solidFill>
              </a:rPr>
              <a:t>boxes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oem\Local Settings\Temporary Internet Files\Content.IE5\XDCZE55I\MP9004485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2479642"/>
            <a:ext cx="3456384" cy="3901686"/>
          </a:xfrm>
          <a:prstGeom prst="rect">
            <a:avLst/>
          </a:prstGeom>
          <a:noFill/>
        </p:spPr>
      </p:pic>
      <p:pic>
        <p:nvPicPr>
          <p:cNvPr id="2051" name="Picture 3" descr="C:\Documents and Settings\oem\Local Settings\Temporary Internet Files\Content.IE5\FX34C7GL\MP9004484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412776"/>
            <a:ext cx="4442439" cy="373141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99592" y="2060848"/>
            <a:ext cx="193296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a </a:t>
            </a:r>
            <a:r>
              <a:rPr lang="en-US" sz="6000" dirty="0" smtClean="0">
                <a:solidFill>
                  <a:srgbClr val="00B0F0"/>
                </a:solidFill>
              </a:rPr>
              <a:t>box</a:t>
            </a:r>
            <a:endParaRPr lang="cs-CZ" sz="6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836712"/>
            <a:ext cx="3600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a </a:t>
            </a:r>
            <a:r>
              <a:rPr lang="en-US" sz="6000" dirty="0" smtClean="0">
                <a:solidFill>
                  <a:srgbClr val="00B0F0"/>
                </a:solidFill>
              </a:rPr>
              <a:t>watch</a:t>
            </a:r>
            <a:endParaRPr lang="cs-CZ" sz="6000" dirty="0">
              <a:solidFill>
                <a:srgbClr val="00B0F0"/>
              </a:solidFill>
            </a:endParaRPr>
          </a:p>
        </p:txBody>
      </p:sp>
      <p:pic>
        <p:nvPicPr>
          <p:cNvPr id="3074" name="Picture 2" descr="C:\Documents and Settings\oem\Local Settings\Temporary Internet Files\Content.IE5\56HX2J3Y\MP9004031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564904"/>
            <a:ext cx="3739692" cy="3222104"/>
          </a:xfrm>
          <a:prstGeom prst="rect">
            <a:avLst/>
          </a:prstGeom>
          <a:noFill/>
        </p:spPr>
      </p:pic>
      <p:pic>
        <p:nvPicPr>
          <p:cNvPr id="3075" name="Picture 3" descr="C:\Documents and Settings\oem\Local Settings\Temporary Internet Files\Content.IE5\OSEE3BUW\MP9004030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340768"/>
            <a:ext cx="4062575" cy="2718048"/>
          </a:xfrm>
          <a:prstGeom prst="rect">
            <a:avLst/>
          </a:prstGeom>
          <a:noFill/>
        </p:spPr>
      </p:pic>
      <p:pic>
        <p:nvPicPr>
          <p:cNvPr id="3076" name="Picture 4" descr="C:\Documents and Settings\oem\Local Settings\Temporary Internet Files\Content.IE5\OSEE3BUW\MP9004030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4067944"/>
            <a:ext cx="4170204" cy="2790056"/>
          </a:xfrm>
          <a:prstGeom prst="rect">
            <a:avLst/>
          </a:prstGeom>
          <a:noFill/>
        </p:spPr>
      </p:pic>
      <p:pic>
        <p:nvPicPr>
          <p:cNvPr id="3077" name="Picture 5" descr="C:\Documents and Settings\oem\Local Settings\Temporary Internet Files\Content.IE5\OSEE3BUW\MP900403092[1].jpg"/>
          <p:cNvPicPr>
            <a:picLocks noChangeAspect="1" noChangeArrowheads="1"/>
          </p:cNvPicPr>
          <p:nvPr/>
        </p:nvPicPr>
        <p:blipFill>
          <a:blip r:embed="rId5" cstate="print"/>
          <a:srcRect l="21268" b="17794"/>
          <a:stretch>
            <a:fillRect/>
          </a:stretch>
        </p:blipFill>
        <p:spPr bwMode="auto">
          <a:xfrm>
            <a:off x="6876256" y="3212976"/>
            <a:ext cx="2267744" cy="158417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923928" y="332656"/>
            <a:ext cx="496855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three watches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oem\Local Settings\Temporary Internet Files\Content.IE5\56HX2J3Y\MP9004328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60648"/>
            <a:ext cx="4693920" cy="64008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467545" y="5445224"/>
            <a:ext cx="338437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a</a:t>
            </a:r>
            <a:r>
              <a:rPr lang="en-US" sz="6000" dirty="0" smtClean="0">
                <a:solidFill>
                  <a:srgbClr val="00B0F0"/>
                </a:solidFill>
              </a:rPr>
              <a:t> glass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11370" y="620688"/>
            <a:ext cx="498111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seven</a:t>
            </a:r>
            <a:r>
              <a:rPr lang="en-US" sz="6000" dirty="0" smtClean="0">
                <a:solidFill>
                  <a:srgbClr val="FF0000"/>
                </a:solidFill>
              </a:rPr>
              <a:t> glasses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oem\Local Settings\Temporary Internet Files\Content.IE5\56HX2J3Y\MP9004306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48680"/>
            <a:ext cx="3610315" cy="45250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Documents and Settings\oem\Local Settings\Temporary Internet Files\Content.IE5\XDCZE55I\MP9004423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476672"/>
            <a:ext cx="6516216" cy="4344144"/>
          </a:xfrm>
          <a:prstGeom prst="rect">
            <a:avLst/>
          </a:prstGeom>
          <a:noFill/>
        </p:spPr>
      </p:pic>
      <p:pic>
        <p:nvPicPr>
          <p:cNvPr id="5123" name="Picture 3" descr="C:\Documents and Settings\oem\Local Settings\Temporary Internet Files\Content.IE5\OSEE3BUW\MP90044836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780928"/>
            <a:ext cx="2574032" cy="386104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51520" y="692696"/>
            <a:ext cx="84249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N</a:t>
            </a:r>
            <a:r>
              <a:rPr lang="cs-CZ" sz="4000" dirty="0" smtClean="0"/>
              <a:t>ě</a:t>
            </a:r>
            <a:r>
              <a:rPr lang="en-US" sz="4000" dirty="0" smtClean="0"/>
              <a:t>kter</a:t>
            </a:r>
            <a:r>
              <a:rPr lang="cs-CZ" sz="4000" dirty="0" smtClean="0"/>
              <a:t>á</a:t>
            </a:r>
            <a:r>
              <a:rPr lang="en-US" sz="4000" dirty="0" smtClean="0"/>
              <a:t> podstatn</a:t>
            </a:r>
            <a:r>
              <a:rPr lang="cs-CZ" sz="4000" dirty="0" smtClean="0"/>
              <a:t>á</a:t>
            </a:r>
            <a:r>
              <a:rPr lang="en-US" sz="4000" dirty="0" smtClean="0"/>
              <a:t> jm</a:t>
            </a:r>
            <a:r>
              <a:rPr lang="cs-CZ" sz="4000" dirty="0" smtClean="0"/>
              <a:t>é</a:t>
            </a:r>
            <a:r>
              <a:rPr lang="en-US" sz="4000" dirty="0" smtClean="0"/>
              <a:t>na tvo</a:t>
            </a:r>
            <a:r>
              <a:rPr lang="cs-CZ" sz="4000" dirty="0" smtClean="0"/>
              <a:t>ří</a:t>
            </a:r>
            <a:r>
              <a:rPr lang="en-US" sz="4000" dirty="0" smtClean="0"/>
              <a:t> mno</a:t>
            </a:r>
            <a:r>
              <a:rPr lang="cs-CZ" sz="4000" dirty="0" smtClean="0"/>
              <a:t>žné číslo </a:t>
            </a:r>
            <a:r>
              <a:rPr lang="cs-CZ" sz="4000" dirty="0" smtClean="0">
                <a:solidFill>
                  <a:srgbClr val="FF0000"/>
                </a:solidFill>
              </a:rPr>
              <a:t>nepravidelně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132856"/>
            <a:ext cx="30243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a man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9992" y="4941168"/>
            <a:ext cx="30514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t</a:t>
            </a:r>
            <a:r>
              <a:rPr lang="en-US" sz="6000" dirty="0" smtClean="0">
                <a:solidFill>
                  <a:srgbClr val="FF0000"/>
                </a:solidFill>
              </a:rPr>
              <a:t>wo men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a</a:t>
            </a:r>
            <a:r>
              <a:rPr lang="en-US" sz="6000" dirty="0" smtClean="0">
                <a:solidFill>
                  <a:srgbClr val="FFC000"/>
                </a:solidFill>
              </a:rPr>
              <a:t> woman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7984" y="836712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Twoo </a:t>
            </a:r>
            <a:r>
              <a:rPr lang="en-US" sz="6000" dirty="0" smtClean="0">
                <a:solidFill>
                  <a:srgbClr val="FF0000"/>
                </a:solidFill>
              </a:rPr>
              <a:t>women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Documents and Settings\oem\Local Settings\Temporary Internet Files\Content.IE5\56HX2J3Y\MP9004485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2"/>
            <a:ext cx="3376342" cy="4888662"/>
          </a:xfrm>
          <a:prstGeom prst="rect">
            <a:avLst/>
          </a:prstGeom>
          <a:noFill/>
        </p:spPr>
      </p:pic>
      <p:pic>
        <p:nvPicPr>
          <p:cNvPr id="6149" name="Picture 5" descr="C:\Documents and Settings\oem\Local Settings\Temporary Internet Files\Content.IE5\FX34C7GL\MP9004424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204864"/>
            <a:ext cx="5328084" cy="4128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25922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a</a:t>
            </a:r>
            <a:r>
              <a:rPr lang="en-US" sz="6000" dirty="0" smtClean="0">
                <a:solidFill>
                  <a:srgbClr val="FFC000"/>
                </a:solidFill>
              </a:rPr>
              <a:t> child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764704"/>
            <a:ext cx="43109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f</a:t>
            </a:r>
            <a:r>
              <a:rPr lang="en-US" sz="6000" dirty="0" smtClean="0">
                <a:solidFill>
                  <a:srgbClr val="FF0000"/>
                </a:solidFill>
              </a:rPr>
              <a:t>our children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oem\Local Settings\Temporary Internet Files\Content.IE5\56HX2J3Y\MP9004482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72816"/>
            <a:ext cx="3168352" cy="4869160"/>
          </a:xfrm>
          <a:prstGeom prst="rect">
            <a:avLst/>
          </a:prstGeom>
          <a:noFill/>
        </p:spPr>
      </p:pic>
      <p:pic>
        <p:nvPicPr>
          <p:cNvPr id="1027" name="Picture 3" descr="C:\Documents and Settings\oem\Local Settings\Temporary Internet Files\Content.IE5\FX34C7GL\MP900402095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420888"/>
            <a:ext cx="5436984" cy="4055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4"/>
            <a:ext cx="23752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a</a:t>
            </a:r>
            <a:r>
              <a:rPr lang="en-US" sz="6000" dirty="0" smtClean="0">
                <a:solidFill>
                  <a:srgbClr val="FFC000"/>
                </a:solidFill>
              </a:rPr>
              <a:t> foot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620688"/>
            <a:ext cx="30154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f</a:t>
            </a:r>
            <a:r>
              <a:rPr lang="en-US" sz="6000" dirty="0" smtClean="0">
                <a:solidFill>
                  <a:srgbClr val="FF0000"/>
                </a:solidFill>
              </a:rPr>
              <a:t>our feet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oem\Local Settings\Temporary Internet Files\Content.IE5\OSEE3BUW\MP9004252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556792"/>
            <a:ext cx="2527260" cy="3789040"/>
          </a:xfrm>
          <a:prstGeom prst="rect">
            <a:avLst/>
          </a:prstGeom>
          <a:noFill/>
        </p:spPr>
      </p:pic>
      <p:pic>
        <p:nvPicPr>
          <p:cNvPr id="2051" name="Picture 3" descr="C:\Documents and Settings\oem\Local Settings\Temporary Internet Files\Content.IE5\OSEE3BUW\MP900425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375104"/>
            <a:ext cx="2990056" cy="4482896"/>
          </a:xfrm>
          <a:prstGeom prst="rect">
            <a:avLst/>
          </a:prstGeom>
          <a:noFill/>
        </p:spPr>
      </p:pic>
      <p:pic>
        <p:nvPicPr>
          <p:cNvPr id="2053" name="Picture 5" descr="C:\Documents and Settings\oem\Local Settings\Temporary Internet Files\Content.IE5\OSEE3BUW\MP900422209[1].jpg"/>
          <p:cNvPicPr>
            <a:picLocks noChangeAspect="1" noChangeArrowheads="1"/>
          </p:cNvPicPr>
          <p:nvPr/>
        </p:nvPicPr>
        <p:blipFill>
          <a:blip r:embed="rId4" cstate="print"/>
          <a:srcRect l="41270" t="1614" r="22222"/>
          <a:stretch>
            <a:fillRect/>
          </a:stretch>
        </p:blipFill>
        <p:spPr bwMode="auto">
          <a:xfrm>
            <a:off x="251520" y="2040460"/>
            <a:ext cx="2448272" cy="43711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340768"/>
            <a:ext cx="29558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a</a:t>
            </a:r>
            <a:r>
              <a:rPr lang="en-US" sz="6000" dirty="0" smtClean="0">
                <a:solidFill>
                  <a:srgbClr val="FFC000"/>
                </a:solidFill>
              </a:rPr>
              <a:t> tooth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5085184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nin</a:t>
            </a:r>
            <a:r>
              <a:rPr lang="en-US" sz="6000" dirty="0" smtClean="0">
                <a:solidFill>
                  <a:srgbClr val="FF0000"/>
                </a:solidFill>
              </a:rPr>
              <a:t>e teeth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oem\Local Settings\Temporary Internet Files\Content.IE5\FX34C7GL\MC90044180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400" y="2564904"/>
            <a:ext cx="3240360" cy="3240360"/>
          </a:xfrm>
          <a:prstGeom prst="rect">
            <a:avLst/>
          </a:prstGeom>
          <a:noFill/>
        </p:spPr>
      </p:pic>
      <p:pic>
        <p:nvPicPr>
          <p:cNvPr id="3076" name="Picture 4" descr="C:\Documents and Settings\oem\Local Settings\Temporary Internet Files\Content.IE5\56HX2J3Y\MP900409655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70795" y="620688"/>
            <a:ext cx="5612239" cy="3744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085184"/>
            <a:ext cx="28360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a</a:t>
            </a:r>
            <a:r>
              <a:rPr lang="en-US" sz="6000" dirty="0" smtClean="0">
                <a:solidFill>
                  <a:srgbClr val="FFC000"/>
                </a:solidFill>
              </a:rPr>
              <a:t> mouse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4048" y="1196752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s</a:t>
            </a:r>
            <a:r>
              <a:rPr lang="en-US" sz="6000" dirty="0" smtClean="0">
                <a:solidFill>
                  <a:srgbClr val="FF0000"/>
                </a:solidFill>
              </a:rPr>
              <a:t>ix mice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oem\Local Settings\Temporary Internet Files\Content.IE5\OSEE3BUW\MP9002622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628800"/>
            <a:ext cx="3657600" cy="2821680"/>
          </a:xfrm>
          <a:prstGeom prst="rect">
            <a:avLst/>
          </a:prstGeom>
          <a:noFill/>
        </p:spPr>
      </p:pic>
      <p:pic>
        <p:nvPicPr>
          <p:cNvPr id="4099" name="Picture 3" descr="C:\Documents and Settings\oem\Local Settings\Temporary Internet Files\Content.IE5\OSEE3BUW\MP900262279[1].jpg"/>
          <p:cNvPicPr>
            <a:picLocks noChangeAspect="1" noChangeArrowheads="1"/>
          </p:cNvPicPr>
          <p:nvPr/>
        </p:nvPicPr>
        <p:blipFill>
          <a:blip r:embed="rId3" cstate="print"/>
          <a:srcRect l="35437" t="17941" r="27157"/>
          <a:stretch>
            <a:fillRect/>
          </a:stretch>
        </p:blipFill>
        <p:spPr bwMode="auto">
          <a:xfrm>
            <a:off x="5940152" y="2276872"/>
            <a:ext cx="1368152" cy="2263904"/>
          </a:xfrm>
          <a:prstGeom prst="rect">
            <a:avLst/>
          </a:prstGeom>
          <a:noFill/>
        </p:spPr>
      </p:pic>
      <p:pic>
        <p:nvPicPr>
          <p:cNvPr id="6" name="Picture 3" descr="C:\Documents and Settings\oem\Local Settings\Temporary Internet Files\Content.IE5\OSEE3BUW\MP900262279[1].jpg"/>
          <p:cNvPicPr>
            <a:picLocks noChangeAspect="1" noChangeArrowheads="1"/>
          </p:cNvPicPr>
          <p:nvPr/>
        </p:nvPicPr>
        <p:blipFill>
          <a:blip r:embed="rId3" cstate="print"/>
          <a:srcRect l="35437" t="17942" r="27157"/>
          <a:stretch>
            <a:fillRect/>
          </a:stretch>
        </p:blipFill>
        <p:spPr bwMode="auto">
          <a:xfrm>
            <a:off x="7236296" y="2252924"/>
            <a:ext cx="1584176" cy="2287852"/>
          </a:xfrm>
          <a:prstGeom prst="rect">
            <a:avLst/>
          </a:prstGeom>
          <a:noFill/>
        </p:spPr>
      </p:pic>
      <p:pic>
        <p:nvPicPr>
          <p:cNvPr id="7" name="Picture 3" descr="C:\Documents and Settings\oem\Local Settings\Temporary Internet Files\Content.IE5\OSEE3BUW\MP900262279[1].jpg"/>
          <p:cNvPicPr>
            <a:picLocks noChangeAspect="1" noChangeArrowheads="1"/>
          </p:cNvPicPr>
          <p:nvPr/>
        </p:nvPicPr>
        <p:blipFill>
          <a:blip r:embed="rId3" cstate="print"/>
          <a:srcRect l="35437" t="8971" r="27157" b="19258"/>
          <a:stretch>
            <a:fillRect/>
          </a:stretch>
        </p:blipFill>
        <p:spPr bwMode="auto">
          <a:xfrm>
            <a:off x="7236296" y="4509120"/>
            <a:ext cx="1656184" cy="2164030"/>
          </a:xfrm>
          <a:prstGeom prst="rect">
            <a:avLst/>
          </a:prstGeom>
          <a:noFill/>
        </p:spPr>
      </p:pic>
      <p:pic>
        <p:nvPicPr>
          <p:cNvPr id="8" name="Picture 3" descr="C:\Documents and Settings\oem\Local Settings\Temporary Internet Files\Content.IE5\OSEE3BUW\MP900262279[1].jpg"/>
          <p:cNvPicPr>
            <a:picLocks noChangeAspect="1" noChangeArrowheads="1"/>
          </p:cNvPicPr>
          <p:nvPr/>
        </p:nvPicPr>
        <p:blipFill>
          <a:blip r:embed="rId3" cstate="print"/>
          <a:srcRect l="35437" t="26914" r="27157" b="-1675"/>
          <a:stretch>
            <a:fillRect/>
          </a:stretch>
        </p:blipFill>
        <p:spPr bwMode="auto">
          <a:xfrm>
            <a:off x="5868144" y="4509120"/>
            <a:ext cx="1368152" cy="2160240"/>
          </a:xfrm>
          <a:prstGeom prst="rect">
            <a:avLst/>
          </a:prstGeom>
          <a:noFill/>
        </p:spPr>
      </p:pic>
      <p:pic>
        <p:nvPicPr>
          <p:cNvPr id="9" name="Picture 3" descr="C:\Documents and Settings\oem\Local Settings\Temporary Internet Files\Content.IE5\OSEE3BUW\MP900262279[1].jpg"/>
          <p:cNvPicPr>
            <a:picLocks noChangeAspect="1" noChangeArrowheads="1"/>
          </p:cNvPicPr>
          <p:nvPr/>
        </p:nvPicPr>
        <p:blipFill>
          <a:blip r:embed="rId3" cstate="print"/>
          <a:srcRect l="35437" t="17943" r="27157" b="10287"/>
          <a:stretch>
            <a:fillRect/>
          </a:stretch>
        </p:blipFill>
        <p:spPr bwMode="auto">
          <a:xfrm>
            <a:off x="4211960" y="4581128"/>
            <a:ext cx="1656184" cy="2092022"/>
          </a:xfrm>
          <a:prstGeom prst="rect">
            <a:avLst/>
          </a:prstGeom>
          <a:noFill/>
        </p:spPr>
      </p:pic>
      <p:pic>
        <p:nvPicPr>
          <p:cNvPr id="10" name="Picture 3" descr="C:\Documents and Settings\oem\Local Settings\Temporary Internet Files\Content.IE5\OSEE3BUW\MP900262279[1].jpg"/>
          <p:cNvPicPr>
            <a:picLocks noChangeAspect="1" noChangeArrowheads="1"/>
          </p:cNvPicPr>
          <p:nvPr/>
        </p:nvPicPr>
        <p:blipFill>
          <a:blip r:embed="rId3" cstate="print"/>
          <a:srcRect l="33468" t="14952" r="27157" b="-1676"/>
          <a:stretch>
            <a:fillRect/>
          </a:stretch>
        </p:blipFill>
        <p:spPr bwMode="auto">
          <a:xfrm>
            <a:off x="4251689" y="2204864"/>
            <a:ext cx="1688463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Roztřiď </a:t>
            </a:r>
            <a:r>
              <a:rPr lang="cs-CZ" smtClean="0"/>
              <a:t>na:    </a:t>
            </a:r>
            <a:r>
              <a:rPr lang="cs-CZ" sz="2400" dirty="0" smtClean="0">
                <a:solidFill>
                  <a:srgbClr val="FF0000"/>
                </a:solidFill>
              </a:rPr>
              <a:t>jednotné číslo                                              </a:t>
            </a:r>
            <a:r>
              <a:rPr lang="cs-CZ" sz="2400" dirty="0" smtClean="0">
                <a:solidFill>
                  <a:srgbClr val="0070C0"/>
                </a:solidFill>
              </a:rPr>
              <a:t>množné číslo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63888" y="764704"/>
            <a:ext cx="2285499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chair</a:t>
            </a:r>
          </a:p>
          <a:p>
            <a:r>
              <a:rPr lang="en-US" sz="3200" dirty="0" smtClean="0"/>
              <a:t>bags</a:t>
            </a:r>
          </a:p>
          <a:p>
            <a:r>
              <a:rPr lang="en-US" sz="3200" dirty="0" smtClean="0"/>
              <a:t>cats</a:t>
            </a:r>
          </a:p>
          <a:p>
            <a:r>
              <a:rPr lang="en-US" sz="3200" dirty="0" smtClean="0"/>
              <a:t>elephant</a:t>
            </a:r>
          </a:p>
          <a:p>
            <a:r>
              <a:rPr lang="en-US" sz="3200" dirty="0" smtClean="0"/>
              <a:t>boy</a:t>
            </a:r>
          </a:p>
          <a:p>
            <a:r>
              <a:rPr lang="en-US" sz="3200" dirty="0" smtClean="0"/>
              <a:t>apples</a:t>
            </a:r>
          </a:p>
          <a:p>
            <a:r>
              <a:rPr lang="en-US" sz="3200" dirty="0" smtClean="0"/>
              <a:t>skirts</a:t>
            </a:r>
          </a:p>
          <a:p>
            <a:r>
              <a:rPr lang="en-US" sz="3200" dirty="0" smtClean="0"/>
              <a:t>man</a:t>
            </a:r>
          </a:p>
          <a:p>
            <a:r>
              <a:rPr lang="en-US" sz="3200" dirty="0" smtClean="0"/>
              <a:t> men</a:t>
            </a:r>
          </a:p>
          <a:p>
            <a:r>
              <a:rPr lang="en-US" sz="3200" dirty="0" smtClean="0"/>
              <a:t>children</a:t>
            </a:r>
          </a:p>
          <a:p>
            <a:r>
              <a:rPr lang="en-US" sz="3200" dirty="0" smtClean="0"/>
              <a:t>parents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44 -0.00023 L -0.26944 -0.000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04 0.00231 L 0.28004 0.0023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77 -0.00578 L 0.28577 -0.005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-0.29913 4.07407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48 0.00116 L 0.27048 0.0011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79 0.00371 L 0.27379 0.0037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9 -0.0044 L -0.2599 -0.004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184 0.00833 L 0.29184 0.0083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24 0.00023 L 0.26424 0.0002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74 0.00278 L 0.27674 0.0027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265</Words>
  <Application>Microsoft Office PowerPoint</Application>
  <PresentationFormat>Předvádění na obrazovce (4:3)</PresentationFormat>
  <Paragraphs>72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Množné číslo</dc:title>
  <dc:creator>OEM</dc:creator>
  <cp:lastModifiedBy>OEM</cp:lastModifiedBy>
  <cp:revision>29</cp:revision>
  <dcterms:created xsi:type="dcterms:W3CDTF">2013-01-12T12:43:25Z</dcterms:created>
  <dcterms:modified xsi:type="dcterms:W3CDTF">2013-03-24T15:33:49Z</dcterms:modified>
</cp:coreProperties>
</file>