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VY_12_INOVACE_29_Pracovní postup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Pracovní postup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VY_12_INOVACE_29_Pracovní postup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Pracovní postup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AFA3A-0A08-4D7F-9543-E90706A4A31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5891F5-1282-4A80-8A97-B6B859ED6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35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Nejprve celé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5891F5-1282-4A80-8A97-B6B859ED663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77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 vhodnější výraz.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5891F5-1282-4A80-8A97-B6B859ED663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85516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</a:t>
            </a:r>
            <a:r>
              <a:rPr lang="cs-CZ" sz="2400" dirty="0" smtClean="0"/>
              <a:t>ročníku. 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</a:t>
            </a:r>
            <a:r>
              <a:rPr lang="cs-CZ" sz="2400" dirty="0" smtClean="0"/>
              <a:t>, ale lze využít i na samostatnou práci </a:t>
            </a:r>
            <a:r>
              <a:rPr lang="cs-CZ" sz="2400" dirty="0" smtClean="0"/>
              <a:t>žáků.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</a:t>
            </a:r>
            <a:r>
              <a:rPr lang="cs-CZ" sz="2400" dirty="0" smtClean="0"/>
              <a:t>učení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Informace o našich kuchyních, rozšiřování slovní </a:t>
            </a:r>
            <a:r>
              <a:rPr lang="cs-CZ" sz="2400" dirty="0" smtClean="0"/>
              <a:t>zásoby.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 </a:t>
            </a:r>
            <a:r>
              <a:rPr lang="cs-CZ" sz="2400" dirty="0" smtClean="0"/>
              <a:t>Č</a:t>
            </a:r>
            <a:r>
              <a:rPr lang="cs-CZ" sz="2400" dirty="0" smtClean="0"/>
              <a:t>ti</a:t>
            </a:r>
            <a:r>
              <a:rPr lang="cs-CZ" sz="2400" dirty="0" smtClean="0"/>
              <a:t>, správně seřaď postup, přemýšlej, piš, nahraď vhodnějším </a:t>
            </a:r>
            <a:r>
              <a:rPr lang="cs-CZ" sz="2400" dirty="0" smtClean="0"/>
              <a:t>slovem.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dirty="0" smtClean="0"/>
              <a:t>Pracovní postup</a:t>
            </a:r>
            <a:r>
              <a:rPr lang="cs-CZ" dirty="0" smtClean="0"/>
              <a:t>. Tousty se sýrem.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Pozorně čti. Věty seřaď, jak bys postupoval ty.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Srovnáme je na plech a v předem vyhřáté troubě zapečeme.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Ihned podáváme.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Nejlépe se hodí eidam nebo ementál.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Krajíčky toustového chleba potřeme máslem a posypeme strouhaným sýrem.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Připravíme si toustový chléb, sýr a máslo.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Nezapékáme příliš dlouho, aby se nevysušily.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Sýr si nastrouháme. 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Takto zapečený toustový chléb je vhodný jako rychlá a velmi chutná večeře.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81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dirty="0" smtClean="0"/>
              <a:t>Pracovní postup</a:t>
            </a:r>
            <a:r>
              <a:rPr lang="cs-CZ" dirty="0" smtClean="0"/>
              <a:t>. Tousty se sýrem.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Pozorně čti. Věty seřaď, jak bys postupoval ty. Řešení.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Připravíme si toustový chléb, sýr a máslo.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Sýr si nastrouháme.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Nejlépe se hodí eidam nebo ementál.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Krajíčky toustového chleba potřeme máslem a posypeme strouhaným sýrem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Srovnáme je na plech a v předem vyhřáté troubě zapečeme.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Nezapékáme příliš dlouho, aby se nevysušily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Ihned podáváme.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Takto zapečený toustový chléb je vhodný jako rychlá a velmi chutná večeře.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83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 kuchyni. Slovní zásoba.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Kuchyni můžeme nazvat centrem našich bytů. Nejčastěji v kuchyni uvidíme maminku, ale scházíme se tam všichni. </a:t>
            </a:r>
          </a:p>
          <a:p>
            <a:r>
              <a:rPr lang="cs-CZ" sz="2800" dirty="0" smtClean="0"/>
              <a:t>Následující úkoly budeme plnit na čas, dáme si vždy 3 minuty.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Napiš, co všechno máme v kuchyni, piš podstatná jména.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Napiš, co všechno se dá dělat v kuchyni, piš slovesa.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Napiš, co všechno máme v kuchyni na elektřinu.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AM1I8PN9\MP9004140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299" y="404664"/>
            <a:ext cx="1589945" cy="158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K0O7W0UI\MC900290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1472697" cy="170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69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 kuchyni. Vaříme. Slovní zásoba.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2800" dirty="0" smtClean="0"/>
              <a:t>Při vyjadřování se o práci v kuchyni děláme chybu, že stále opakujeme jedno slovo, toto slovo nahraď lepším.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hrnce </a:t>
            </a:r>
            <a:r>
              <a:rPr lang="cs-CZ" sz="2800" u="sng" dirty="0" smtClean="0"/>
              <a:t>dáme</a:t>
            </a:r>
            <a:r>
              <a:rPr lang="cs-CZ" sz="2800" dirty="0" smtClean="0"/>
              <a:t> vodu._______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Hrnec </a:t>
            </a:r>
            <a:r>
              <a:rPr lang="cs-CZ" sz="2800" u="sng" dirty="0" smtClean="0"/>
              <a:t>dáme</a:t>
            </a:r>
            <a:r>
              <a:rPr lang="cs-CZ" sz="2800" dirty="0" smtClean="0"/>
              <a:t> na sporák.________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vody </a:t>
            </a:r>
            <a:r>
              <a:rPr lang="cs-CZ" sz="2800" u="sng" dirty="0" smtClean="0"/>
              <a:t>dáme</a:t>
            </a:r>
            <a:r>
              <a:rPr lang="cs-CZ" sz="2800" dirty="0" smtClean="0"/>
              <a:t> nudle. 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Pekáč </a:t>
            </a:r>
            <a:r>
              <a:rPr lang="cs-CZ" sz="2800" u="sng" dirty="0" smtClean="0"/>
              <a:t>dáme </a:t>
            </a:r>
            <a:r>
              <a:rPr lang="cs-CZ" sz="2800" dirty="0" smtClean="0"/>
              <a:t>do trouby. 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Zapneme sporák a </a:t>
            </a:r>
            <a:r>
              <a:rPr lang="cs-CZ" sz="2800" u="sng" dirty="0" smtClean="0"/>
              <a:t>dáme</a:t>
            </a:r>
            <a:r>
              <a:rPr lang="cs-CZ" sz="2800" dirty="0" smtClean="0"/>
              <a:t> na stupeň tři. 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Talíře </a:t>
            </a:r>
            <a:r>
              <a:rPr lang="cs-CZ" sz="2800" u="sng" dirty="0" smtClean="0"/>
              <a:t>dáme</a:t>
            </a:r>
            <a:r>
              <a:rPr lang="cs-CZ" sz="2800" dirty="0" smtClean="0"/>
              <a:t> na stůl. 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stůl </a:t>
            </a:r>
            <a:r>
              <a:rPr lang="cs-CZ" sz="2800" u="sng" dirty="0" smtClean="0"/>
              <a:t> dáme</a:t>
            </a:r>
            <a:r>
              <a:rPr lang="cs-CZ" sz="2800" dirty="0" smtClean="0"/>
              <a:t> ubrus. 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729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426</Words>
  <Application>Microsoft Office PowerPoint</Application>
  <PresentationFormat>Předvádění na obrazovce (4:3)</PresentationFormat>
  <Paragraphs>54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Pracovní postup. Tousty se sýrem.</vt:lpstr>
      <vt:lpstr>Pracovní postup. Tousty se sýrem.</vt:lpstr>
      <vt:lpstr>V kuchyni. Slovní zásoba.</vt:lpstr>
      <vt:lpstr>V kuchyni. Vaříme. Slovní zásoba.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2012-03-13T12:56:35Z</dcterms:modified>
</cp:coreProperties>
</file>