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63" r:id="rId4"/>
    <p:sldId id="257" r:id="rId5"/>
    <p:sldId id="258" r:id="rId6"/>
    <p:sldId id="259" r:id="rId7"/>
    <p:sldId id="260" r:id="rId8"/>
    <p:sldId id="261" r:id="rId9"/>
    <p:sldId id="265" r:id="rId10"/>
    <p:sldId id="266" r:id="rId11"/>
    <p:sldId id="270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31944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30488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0092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48334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3734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9904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9728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6936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0741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663811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828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139E82-2FBE-46AC-8291-7B18E5C55823}" type="datetimeFigureOut">
              <a:rPr lang="cs-CZ" smtClean="0"/>
              <a:pPr/>
              <a:t>2.5.2013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B862A4-528E-4665-8D09-6B0FBDF1B56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972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Culdle_Moutain_Wombat.JPG" TargetMode="External"/><Relationship Id="rId3" Type="http://schemas.openxmlformats.org/officeDocument/2006/relationships/hyperlink" Target="http://commons.wikimedia.org/wiki/File:Flag_of_Australia.svg" TargetMode="External"/><Relationship Id="rId7" Type="http://schemas.openxmlformats.org/officeDocument/2006/relationships/hyperlink" Target="http://commons.wikimedia.org/wiki/File:Tasdevil_large.jpg" TargetMode="External"/><Relationship Id="rId12" Type="http://schemas.openxmlformats.org/officeDocument/2006/relationships/image" Target="../media/image1.png"/><Relationship Id="rId2" Type="http://schemas.openxmlformats.org/officeDocument/2006/relationships/hyperlink" Target="http://en.wikipedia.org/wiki/Australia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Eastern_grey_kangaroo_dec07_02.jpg" TargetMode="External"/><Relationship Id="rId11" Type="http://schemas.openxmlformats.org/officeDocument/2006/relationships/image" Target="../media/image2.jpeg"/><Relationship Id="rId5" Type="http://schemas.openxmlformats.org/officeDocument/2006/relationships/hyperlink" Target="http://commons.wikimedia.org/wiki/File:As-map.png" TargetMode="External"/><Relationship Id="rId10" Type="http://schemas.openxmlformats.org/officeDocument/2006/relationships/hyperlink" Target="http://commons.wikimedia.org/wiki/File:Sydney_Opera_House_Night.jpg" TargetMode="External"/><Relationship Id="rId4" Type="http://schemas.openxmlformats.org/officeDocument/2006/relationships/hyperlink" Target="http://commons.wikimedia.org/wiki/File:Coat_of_arms_of_Australia.svg" TargetMode="External"/><Relationship Id="rId9" Type="http://schemas.openxmlformats.org/officeDocument/2006/relationships/hyperlink" Target="http://commons.wikimedia.org/wiki/File:Uluru,_helicopter_view,_croped.jpg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GreatBarrierReef-EO.JPG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commons.wikimedia.org/wiki/File:HarbourBridge0011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jpeg"/><Relationship Id="rId5" Type="http://schemas.openxmlformats.org/officeDocument/2006/relationships/hyperlink" Target="http://commons.wikimedia.org/wiki/File:Melbourne_yarra_twilight.jpg" TargetMode="External"/><Relationship Id="rId4" Type="http://schemas.openxmlformats.org/officeDocument/2006/relationships/hyperlink" Target="http://commons.wikimedia.org/wiki/File:Aboriginal_song_and_dan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925943"/>
              </p:ext>
            </p:extLst>
          </p:nvPr>
        </p:nvGraphicFramePr>
        <p:xfrm>
          <a:off x="750311" y="2133264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01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Austrálie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baseline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– reálie 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anglicky mluvících zemí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Geography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Nature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Biggest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towns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History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baseline="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Government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Anglický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Daniela </a:t>
                      </a:r>
                      <a:r>
                        <a:rPr lang="cs-CZ" sz="1200" baseline="0" dirty="0" err="1" smtClean="0">
                          <a:effectLst/>
                          <a:latin typeface="+mn-lt"/>
                          <a:ea typeface="+mn-ea"/>
                          <a:cs typeface="+mn-cs"/>
                        </a:rPr>
                        <a:t>Popperová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Anglický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1. ročník, žáci 15 – 16 let, Technická zařízení budov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err="1" smtClean="0"/>
              <a:t>Australia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smtClean="0"/>
              <a:t>VY_22_INOVACE_01_01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74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620688"/>
            <a:ext cx="8229600" cy="128701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Australia</a:t>
            </a:r>
            <a:endParaRPr lang="en-GB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r>
              <a:rPr lang="en-GB" sz="2800" dirty="0" smtClean="0"/>
              <a:t>Australia is </a:t>
            </a:r>
            <a:r>
              <a:rPr lang="en-GB" sz="2800" b="1" dirty="0" smtClean="0"/>
              <a:t>the world’s smallest continent</a:t>
            </a:r>
            <a:r>
              <a:rPr lang="en-GB" sz="2800" dirty="0" smtClean="0"/>
              <a:t>. It is situated in the Southern Hemisphere between the Pacific and the Atlantic oceans. </a:t>
            </a:r>
          </a:p>
          <a:p>
            <a:r>
              <a:rPr lang="en-GB" sz="2800" b="1" dirty="0" smtClean="0"/>
              <a:t>Canberra</a:t>
            </a:r>
            <a:r>
              <a:rPr lang="en-GB" sz="2800" dirty="0" smtClean="0"/>
              <a:t> is the capital city.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872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 smtClean="0"/>
              <a:t>2</a:t>
            </a:r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" name="Picture 3" descr="H:\As-map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2492896"/>
            <a:ext cx="3193980" cy="3426887"/>
          </a:xfrm>
          <a:prstGeom prst="rect">
            <a:avLst/>
          </a:prstGeom>
          <a:noFill/>
        </p:spPr>
      </p:pic>
      <p:pic>
        <p:nvPicPr>
          <p:cNvPr id="3" name="Picture 4" descr="H:\800px-Uluru,_helicopter_view,_croped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87624" y="3429000"/>
            <a:ext cx="3672408" cy="2406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56474432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980728"/>
            <a:ext cx="8147248" cy="5073427"/>
          </a:xfrm>
        </p:spPr>
        <p:txBody>
          <a:bodyPr/>
          <a:lstStyle/>
          <a:p>
            <a:r>
              <a:rPr lang="en-GB" sz="2800" dirty="0" smtClean="0"/>
              <a:t>The national currency is </a:t>
            </a:r>
            <a:r>
              <a:rPr lang="en-GB" sz="2800" b="1" dirty="0" smtClean="0"/>
              <a:t>Australian Dollar </a:t>
            </a:r>
          </a:p>
          <a:p>
            <a:r>
              <a:rPr lang="en-GB" sz="2800" u="sng" dirty="0" smtClean="0"/>
              <a:t>Languages</a:t>
            </a:r>
            <a:r>
              <a:rPr lang="en-GB" sz="2800" dirty="0" smtClean="0"/>
              <a:t>: English (official), the Aboriginal</a:t>
            </a:r>
            <a:endParaRPr lang="cs-CZ" sz="2800" dirty="0" smtClean="0"/>
          </a:p>
          <a:p>
            <a:pPr>
              <a:buNone/>
            </a:pPr>
            <a:r>
              <a:rPr lang="cs-CZ" sz="2800" smtClean="0"/>
              <a:t>     </a:t>
            </a:r>
            <a:r>
              <a:rPr lang="en-GB" sz="2800" smtClean="0"/>
              <a:t>languages</a:t>
            </a:r>
            <a:endParaRPr lang="en-GB" sz="2800" dirty="0" smtClean="0"/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 smtClean="0"/>
              <a:t>3</a:t>
            </a:r>
            <a:endParaRPr lang="cs-CZ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H:\Flag_of_Australia.svg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2564904"/>
            <a:ext cx="6696743" cy="33483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76284916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764704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Geography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204864"/>
            <a:ext cx="8219256" cy="413732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The surface is mostly flat. </a:t>
            </a:r>
          </a:p>
          <a:p>
            <a:r>
              <a:rPr lang="en-GB" sz="2800" b="1" dirty="0" smtClean="0"/>
              <a:t>Western Australia </a:t>
            </a:r>
            <a:r>
              <a:rPr lang="en-GB" sz="2800" dirty="0" smtClean="0"/>
              <a:t>– deserts</a:t>
            </a:r>
          </a:p>
          <a:p>
            <a:r>
              <a:rPr lang="en-GB" sz="2800" b="1" dirty="0" smtClean="0"/>
              <a:t>The Central-Eastern Lowland </a:t>
            </a:r>
            <a:r>
              <a:rPr lang="en-GB" sz="2800" dirty="0" smtClean="0"/>
              <a:t>- tropic forests, savannah, creeks and lakes</a:t>
            </a:r>
          </a:p>
          <a:p>
            <a:r>
              <a:rPr lang="en-GB" sz="2800" b="1" dirty="0" smtClean="0"/>
              <a:t>The Australian Cordilleras- </a:t>
            </a:r>
            <a:r>
              <a:rPr lang="en-GB" sz="2800" dirty="0" smtClean="0"/>
              <a:t>the highest point is Mount Kosciusko (2230 metres)</a:t>
            </a:r>
          </a:p>
          <a:p>
            <a:r>
              <a:rPr lang="en-GB" sz="2800" dirty="0" smtClean="0"/>
              <a:t> </a:t>
            </a:r>
            <a:r>
              <a:rPr lang="en-GB" sz="2800" b="1" dirty="0" smtClean="0"/>
              <a:t>The Great Barrier Reef </a:t>
            </a:r>
            <a:r>
              <a:rPr lang="en-GB" sz="2800" dirty="0" smtClean="0"/>
              <a:t>- the world’s biggest reef</a:t>
            </a:r>
          </a:p>
          <a:p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 descr="H:\GreatBarrierReef-E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1124744"/>
            <a:ext cx="3016335" cy="20882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02733724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35902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Nature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Australia has animals that cannot be seen in the rest part of the world.</a:t>
            </a:r>
          </a:p>
          <a:p>
            <a:r>
              <a:rPr lang="en-GB" sz="2800" b="1" dirty="0" smtClean="0"/>
              <a:t>Kangaroo, koala, dingo, platypus</a:t>
            </a:r>
            <a:endParaRPr lang="cs-CZ" sz="2800" b="1" dirty="0" smtClean="0"/>
          </a:p>
          <a:p>
            <a:pPr>
              <a:buNone/>
            </a:pPr>
            <a:r>
              <a:rPr lang="cs-CZ" sz="2800" b="1" dirty="0" smtClean="0"/>
              <a:t>     </a:t>
            </a:r>
            <a:r>
              <a:rPr lang="en-GB" sz="2800" b="1" dirty="0" smtClean="0"/>
              <a:t>wombat Tasmanian devils</a:t>
            </a:r>
          </a:p>
          <a:p>
            <a:r>
              <a:rPr lang="en-GB" sz="2800" dirty="0" smtClean="0"/>
              <a:t>Forests of eucalyptus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 smtClean="0"/>
              <a:t>5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 descr="H:\Eastern_grey_kangaroo_dec07_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2204864"/>
            <a:ext cx="2493979" cy="3740968"/>
          </a:xfrm>
          <a:prstGeom prst="rect">
            <a:avLst/>
          </a:prstGeom>
          <a:noFill/>
        </p:spPr>
      </p:pic>
      <p:pic>
        <p:nvPicPr>
          <p:cNvPr id="4099" name="Picture 3" descr="H:\800px-Culdle_Moutain_Womba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75656" y="4149080"/>
            <a:ext cx="3240360" cy="177508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46776805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8229600" cy="114300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Biggest towns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12776"/>
            <a:ext cx="8229600" cy="4525963"/>
          </a:xfrm>
        </p:spPr>
        <p:txBody>
          <a:bodyPr/>
          <a:lstStyle/>
          <a:p>
            <a:r>
              <a:rPr lang="en-GB" sz="2800" b="1" dirty="0" smtClean="0"/>
              <a:t>Sydney</a:t>
            </a:r>
          </a:p>
          <a:p>
            <a:r>
              <a:rPr lang="en-GB" sz="2800" b="1" dirty="0" smtClean="0"/>
              <a:t>Melbourne </a:t>
            </a:r>
          </a:p>
          <a:p>
            <a:r>
              <a:rPr lang="en-GB" sz="2800" dirty="0" smtClean="0"/>
              <a:t>The capital city </a:t>
            </a:r>
            <a:r>
              <a:rPr lang="en-GB" sz="2800" b="1" dirty="0" smtClean="0"/>
              <a:t>Canberra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/>
              <a:t>6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" name="Picture 2" descr="H:\800px-Sydney_Opera_House_Nigh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2060848"/>
            <a:ext cx="4224387" cy="3086688"/>
          </a:xfrm>
          <a:prstGeom prst="rect">
            <a:avLst/>
          </a:prstGeom>
          <a:noFill/>
        </p:spPr>
      </p:pic>
      <p:pic>
        <p:nvPicPr>
          <p:cNvPr id="5123" name="Picture 3" descr="H:\800px-Melbourne_yarra_twiligh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573016"/>
            <a:ext cx="4065637" cy="20912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3419116"/>
      </p:ext>
    </p:extLst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History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363272" cy="4497363"/>
          </a:xfrm>
        </p:spPr>
        <p:txBody>
          <a:bodyPr>
            <a:normAutofit/>
          </a:bodyPr>
          <a:lstStyle/>
          <a:p>
            <a:r>
              <a:rPr lang="en-GB" sz="2800" dirty="0" smtClean="0"/>
              <a:t>Native inhabitants: </a:t>
            </a:r>
            <a:r>
              <a:rPr lang="en-GB" sz="2800" b="1" dirty="0" smtClean="0"/>
              <a:t>Aborigines</a:t>
            </a:r>
          </a:p>
          <a:p>
            <a:r>
              <a:rPr lang="en-GB" sz="2800" dirty="0" smtClean="0"/>
              <a:t>1770 Captain James Cook- a British colony</a:t>
            </a:r>
          </a:p>
          <a:p>
            <a:r>
              <a:rPr lang="en-GB" sz="2800" dirty="0" smtClean="0"/>
              <a:t>1788 – 1850s – </a:t>
            </a:r>
            <a:r>
              <a:rPr lang="en-GB" sz="2800" b="1" dirty="0" smtClean="0"/>
              <a:t>a convict </a:t>
            </a:r>
            <a:r>
              <a:rPr lang="en-GB" sz="2800" dirty="0" smtClean="0"/>
              <a:t>colony, </a:t>
            </a:r>
            <a:r>
              <a:rPr lang="en-GB" sz="2800" b="1" dirty="0" smtClean="0"/>
              <a:t>gold</a:t>
            </a:r>
            <a:r>
              <a:rPr lang="en-GB" sz="2800" dirty="0" smtClean="0"/>
              <a:t> was found here</a:t>
            </a:r>
          </a:p>
          <a:p>
            <a:r>
              <a:rPr lang="en-GB" sz="2800" dirty="0" smtClean="0"/>
              <a:t>1901 – proclaimed the Commonwealth</a:t>
            </a:r>
            <a:endParaRPr lang="en-GB" sz="2800" dirty="0"/>
          </a:p>
        </p:txBody>
      </p:sp>
      <p:cxnSp>
        <p:nvCxnSpPr>
          <p:cNvPr id="6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9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/>
              <a:t>7</a:t>
            </a:r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6146" name="Picture 2" descr="H:\Aboriginal_song_and_danc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3340179"/>
            <a:ext cx="3240360" cy="2628620"/>
          </a:xfrm>
          <a:prstGeom prst="rect">
            <a:avLst/>
          </a:prstGeom>
          <a:noFill/>
        </p:spPr>
      </p:pic>
      <p:pic>
        <p:nvPicPr>
          <p:cNvPr id="14" name="Picture 2" descr="H:\630px-Tasdevil_larg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3608" y="3429000"/>
            <a:ext cx="2664296" cy="23990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72988358"/>
      </p:ext>
    </p:extLst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080120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Government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19256" cy="4713387"/>
          </a:xfrm>
        </p:spPr>
        <p:txBody>
          <a:bodyPr/>
          <a:lstStyle/>
          <a:p>
            <a:r>
              <a:rPr lang="en-GB" sz="2800" b="1" dirty="0" smtClean="0"/>
              <a:t>The Commonwealth of Australia</a:t>
            </a:r>
            <a:r>
              <a:rPr lang="en-GB" sz="2800" dirty="0" smtClean="0"/>
              <a:t>, a British dominion</a:t>
            </a:r>
          </a:p>
          <a:p>
            <a:r>
              <a:rPr lang="en-GB" sz="2800" dirty="0" smtClean="0"/>
              <a:t>A democratic, federal system</a:t>
            </a:r>
          </a:p>
          <a:p>
            <a:r>
              <a:rPr lang="en-GB" sz="2800" dirty="0" smtClean="0"/>
              <a:t>The head of the state - British sovereign: Queen Elizabeth II.</a:t>
            </a:r>
          </a:p>
          <a:p>
            <a:r>
              <a:rPr lang="en-GB" sz="2800" dirty="0" smtClean="0"/>
              <a:t>Head of the parliament - the Prime Minister</a:t>
            </a:r>
          </a:p>
          <a:p>
            <a:endParaRPr lang="cs-CZ" dirty="0"/>
          </a:p>
        </p:txBody>
      </p:sp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10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/>
              <a:t>8</a:t>
            </a: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7171" name="Picture 3" descr="H:\HarbourBridge00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87624" y="3933056"/>
            <a:ext cx="2952328" cy="1884978"/>
          </a:xfrm>
          <a:prstGeom prst="rect">
            <a:avLst/>
          </a:prstGeom>
          <a:noFill/>
        </p:spPr>
      </p:pic>
      <p:pic>
        <p:nvPicPr>
          <p:cNvPr id="7172" name="Picture 4" descr="H:\Coat_of_arms_of_Australia.svg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3861048"/>
            <a:ext cx="2520280" cy="19532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02641440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8229600" cy="580926"/>
          </a:xfrm>
        </p:spPr>
        <p:txBody>
          <a:bodyPr>
            <a:normAutofit/>
          </a:bodyPr>
          <a:lstStyle/>
          <a:p>
            <a:r>
              <a:rPr lang="en-GB" sz="3200" b="1" dirty="0" smtClean="0"/>
              <a:t>Questions</a:t>
            </a:r>
            <a:endParaRPr lang="en-GB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Where is Australia situated?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What is the capital city?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Who are the native inhabitants?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Can you name some animals that cannot be seen anywhere else?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What happened 1901?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What form of government do they have? Who is the head?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3000" dirty="0" smtClean="0"/>
              <a:t>Where is the world´s biggest reef?</a:t>
            </a:r>
          </a:p>
          <a:p>
            <a:endParaRPr lang="cs-CZ" dirty="0"/>
          </a:p>
        </p:txBody>
      </p:sp>
      <p:cxnSp>
        <p:nvCxnSpPr>
          <p:cNvPr id="5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/>
              <a:t>9</a:t>
            </a: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8194" name="Picture 2" descr="H:\103px-Kylie_Minogue_in_Paris_2005-03-2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04248" y="976778"/>
            <a:ext cx="1872208" cy="19749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8085919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980728"/>
            <a:ext cx="8229600" cy="436910"/>
          </a:xfrm>
        </p:spPr>
        <p:txBody>
          <a:bodyPr>
            <a:noAutofit/>
          </a:bodyPr>
          <a:lstStyle/>
          <a:p>
            <a:r>
              <a:rPr lang="cs-CZ" sz="2000" dirty="0" err="1" smtClean="0"/>
              <a:t>Sources</a:t>
            </a:r>
            <a:r>
              <a:rPr lang="cs-CZ" sz="2000" dirty="0" smtClean="0"/>
              <a:t>: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en.wikipedia.org/wiki/Australia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http://commons.wikimedia.org/wiki/File:Flag_of_Australia.svg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http://commons.wikimedia.org/wiki/File:Coat_of_arms_of_Australia.svg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5"/>
              </a:rPr>
              <a:t>http://commons.wikimedia.org/wiki/File:As-map.png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6"/>
              </a:rPr>
              <a:t>http://commons.wikimedia.org/wiki/File:Eastern_grey_kangaroo_dec07_02.jpg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7"/>
              </a:rPr>
              <a:t>http://commons.wikimedia.org/wiki/File:Tasdevil_large.jpg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8"/>
              </a:rPr>
              <a:t>http://commons.wikimedia.org/wiki/File:Culdle_Moutain_Wombat.JPG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9"/>
              </a:rPr>
              <a:t>http://commons.wikimedia.org/wiki/File:Uluru,_helicopter_view,_croped.jpg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10"/>
              </a:rPr>
              <a:t>http://commons.wikimedia.org/wiki/File:Sydney_Opera_House_Night.jpg</a:t>
            </a:r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endParaRPr lang="cs-CZ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r>
              <a:rPr lang="cs-CZ" dirty="0" smtClean="0"/>
              <a:t>11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810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124744"/>
            <a:ext cx="8507288" cy="5001419"/>
          </a:xfrm>
        </p:spPr>
        <p:txBody>
          <a:bodyPr>
            <a:normAutofit/>
          </a:bodyPr>
          <a:lstStyle/>
          <a:p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</a:t>
            </a:r>
            <a:r>
              <a:rPr lang="cs-CZ" sz="2000" smtClean="0"/>
              <a:t>na WWW.</a:t>
            </a:r>
            <a:endParaRPr lang="cs-CZ" sz="2000" dirty="0" smtClean="0"/>
          </a:p>
          <a:p>
            <a:r>
              <a:rPr lang="cs-CZ" sz="2000" dirty="0" smtClean="0">
                <a:hlinkClick r:id="rId2"/>
              </a:rPr>
              <a:t>http://commons.wikimedia.org/wiki/File:HarbourBridge0011.jpg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3"/>
              </a:rPr>
              <a:t>http://commons.wikimedia.org/wiki/File:GreatBarrierReef-EO.JPG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Public </a:t>
            </a:r>
            <a:r>
              <a:rPr lang="cs-CZ" sz="2000" dirty="0" err="1" smtClean="0"/>
              <a:t>domain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4"/>
              </a:rPr>
              <a:t>http://commons.wikimedia.org/wiki/File:Aboriginal_song_and_dance.jpg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>
                <a:hlinkClick r:id="rId5"/>
              </a:rPr>
              <a:t>http://commons.wikimedia.org/wiki/File:Melbourne_yarra_twilight.jpg</a:t>
            </a:r>
            <a:endParaRPr lang="cs-CZ" sz="2000" dirty="0" smtClean="0"/>
          </a:p>
          <a:p>
            <a:r>
              <a:rPr lang="en-US" sz="2000" dirty="0" smtClean="0"/>
              <a:t>[</a:t>
            </a:r>
            <a:r>
              <a:rPr lang="cs-CZ" sz="2000" dirty="0" smtClean="0"/>
              <a:t> cit. 2013- 02-19</a:t>
            </a:r>
            <a:r>
              <a:rPr lang="en-US" sz="2000" dirty="0" smtClean="0"/>
              <a:t>]</a:t>
            </a:r>
            <a:r>
              <a:rPr lang="cs-CZ" sz="2000" dirty="0" smtClean="0"/>
              <a:t>. Dostupný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Commons</a:t>
            </a:r>
            <a:r>
              <a:rPr lang="cs-CZ" sz="2000" dirty="0" smtClean="0"/>
              <a:t> na WWW.</a:t>
            </a:r>
          </a:p>
          <a:p>
            <a:r>
              <a:rPr lang="cs-CZ" sz="2000" dirty="0" smtClean="0"/>
              <a:t>http://commons.wikimedia.org/wiki/File:Kylie_Minogue_in_Paris_2005-03-26.jpg</a:t>
            </a:r>
          </a:p>
          <a:p>
            <a:endParaRPr lang="en-GB" dirty="0"/>
          </a:p>
        </p:txBody>
      </p:sp>
      <p:cxnSp>
        <p:nvCxnSpPr>
          <p:cNvPr id="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Čelakovského 5, příspěvková organizace</a:t>
            </a:r>
            <a:b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402</TotalTime>
  <Words>656</Words>
  <Application>Microsoft Office PowerPoint</Application>
  <PresentationFormat>Předvádění na obrazovce (4:3)</PresentationFormat>
  <Paragraphs>130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Australia</vt:lpstr>
      <vt:lpstr>Prezentace aplikace PowerPoint</vt:lpstr>
      <vt:lpstr>Geography</vt:lpstr>
      <vt:lpstr>Nature</vt:lpstr>
      <vt:lpstr>Biggest towns</vt:lpstr>
      <vt:lpstr>History</vt:lpstr>
      <vt:lpstr>Government</vt:lpstr>
      <vt:lpstr>Questions</vt:lpstr>
      <vt:lpstr>Sources:</vt:lpstr>
      <vt:lpstr>Prezentace aplikace PowerPoint</vt:lpstr>
    </vt:vector>
  </TitlesOfParts>
  <Company>SKOLA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Australia</dc:title>
  <dc:creator>Sborovna-K</dc:creator>
  <cp:lastModifiedBy>Karel Filas, Ing.</cp:lastModifiedBy>
  <cp:revision>82</cp:revision>
  <dcterms:created xsi:type="dcterms:W3CDTF">2012-11-28T09:06:33Z</dcterms:created>
  <dcterms:modified xsi:type="dcterms:W3CDTF">2013-05-02T09:26:06Z</dcterms:modified>
</cp:coreProperties>
</file>