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  <p:sldId id="269" r:id="rId16"/>
    <p:sldId id="271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9CAD15-3948-47F5-A3E8-818B7CFF3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8B0D9-E4E5-49CB-BD3C-DEBC11CEBC2A}" type="datetimeFigureOut">
              <a:rPr lang="en-GB" smtClean="0"/>
              <a:pPr/>
              <a:t>02/05/2013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C83DD-0F94-4291-A99A-504A07C6EED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ondon_Skyline.jpg" TargetMode="External"/><Relationship Id="rId13" Type="http://schemas.openxmlformats.org/officeDocument/2006/relationships/hyperlink" Target="http://commons.wikimedia.org/wiki/File:Bigben.jpg" TargetMode="External"/><Relationship Id="rId3" Type="http://schemas.openxmlformats.org/officeDocument/2006/relationships/hyperlink" Target="http://commons.wikimedia.org/wiki/File:Arriva_London_bus_LT2_(LT61_BHT)_2011_New_Bus_for_London,_Victoria,_route_38,_27_February_2012.jpg" TargetMode="External"/><Relationship Id="rId7" Type="http://schemas.openxmlformats.org/officeDocument/2006/relationships/hyperlink" Target="http://commons.wikimedia.org/wiki/File:Buckingham_Palace_change.JPG" TargetMode="External"/><Relationship Id="rId12" Type="http://schemas.openxmlformats.org/officeDocument/2006/relationships/hyperlink" Target="http://commons.wikimedia.org/wiki/File:Palace_of_Westminster.jpg" TargetMode="External"/><Relationship Id="rId2" Type="http://schemas.openxmlformats.org/officeDocument/2006/relationships/hyperlink" Target="http://en.wikipedia.org/wiki/Lond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uckingham_Palace_2007.jpg" TargetMode="External"/><Relationship Id="rId11" Type="http://schemas.openxmlformats.org/officeDocument/2006/relationships/hyperlink" Target="http://commons.wikimedia.org/wiki/File:The_Thames_and_the_City_Canaletto_46-47_National_Gallery_Prague.jpg" TargetMode="External"/><Relationship Id="rId5" Type="http://schemas.openxmlformats.org/officeDocument/2006/relationships/hyperlink" Target="http://commons.wikimedia.org/wiki/File:Tower.bridge.6.veryopen.london.arp.jpg" TargetMode="External"/><Relationship Id="rId15" Type="http://schemas.openxmlformats.org/officeDocument/2006/relationships/image" Target="../media/image2.jpeg"/><Relationship Id="rId10" Type="http://schemas.openxmlformats.org/officeDocument/2006/relationships/hyperlink" Target="http://commons.wikimedia.org/wiki/File:Paddington_Station.jpg" TargetMode="External"/><Relationship Id="rId4" Type="http://schemas.openxmlformats.org/officeDocument/2006/relationships/hyperlink" Target="http://commons.wikimedia.org/wiki/File:Tower_Bridge_London_Feb_2006.jpg" TargetMode="External"/><Relationship Id="rId9" Type="http://schemas.openxmlformats.org/officeDocument/2006/relationships/hyperlink" Target="http://commons.wikimedia.org/wiki/File:London_Eye_&amp;_County_Hall_IJA.PNG" TargetMode="External"/><Relationship Id="rId1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ath%C3%A9drale_St-Paul_-_coupole.jpg" TargetMode="External"/><Relationship Id="rId3" Type="http://schemas.openxmlformats.org/officeDocument/2006/relationships/hyperlink" Target="http://commons.wikimedia.org/wiki/File:001SFEC_TOWER_OF_LONDON-200705.JPG" TargetMode="External"/><Relationship Id="rId7" Type="http://schemas.openxmlformats.org/officeDocument/2006/relationships/hyperlink" Target="http://commons.wikimedia.org/wiki/File:Westminster_abbey_west.jpg" TargetMode="External"/><Relationship Id="rId2" Type="http://schemas.openxmlformats.org/officeDocument/2006/relationships/hyperlink" Target="http://commons.wikimedia.org/wiki/File:Houses.of.parliament.overall.ar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rafalgar_square_clouds.jpg" TargetMode="External"/><Relationship Id="rId5" Type="http://schemas.openxmlformats.org/officeDocument/2006/relationships/hyperlink" Target="http://commons.wikimedia.org/wiki/File:Plaza_de_Piccadilly_Circus_en_Londres.JPG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://commons.wikimedia.org/wiki/File:Yeoman.warder.toweroflondon.arp.jpg" TargetMode="External"/><Relationship Id="rId9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514128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Londýn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– reálie anglicky mluvících zemí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History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Transport,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Prison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Bridge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Cathedral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Technická zařízení budov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London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VY_22_INOVACE_01_02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124744"/>
            <a:ext cx="8435280" cy="292894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London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Is </a:t>
            </a:r>
            <a:r>
              <a:rPr lang="en-GB" sz="2800" b="1" dirty="0" smtClean="0"/>
              <a:t>the capital of the United Kingdom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It is the </a:t>
            </a:r>
            <a:r>
              <a:rPr lang="en-GB" sz="2800" b="1" dirty="0" smtClean="0"/>
              <a:t>9th largest city </a:t>
            </a:r>
            <a:r>
              <a:rPr lang="en-GB" sz="2800" dirty="0" smtClean="0"/>
              <a:t>in the world.</a:t>
            </a:r>
          </a:p>
          <a:p>
            <a:r>
              <a:rPr lang="en-GB" sz="2800" dirty="0" smtClean="0"/>
              <a:t>Population about 10 million.</a:t>
            </a:r>
          </a:p>
          <a:p>
            <a:pPr>
              <a:buNone/>
            </a:pP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H:\800px-London_Skylin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140968"/>
            <a:ext cx="3744415" cy="2808311"/>
          </a:xfrm>
          <a:prstGeom prst="rect">
            <a:avLst/>
          </a:prstGeom>
          <a:noFill/>
        </p:spPr>
      </p:pic>
      <p:pic>
        <p:nvPicPr>
          <p:cNvPr id="1027" name="Picture 3" descr="H:\800px-London_Eye_&amp;_County_Hall_IJ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140968"/>
            <a:ext cx="3672408" cy="275430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19256" cy="6529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History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London </a:t>
            </a:r>
            <a:r>
              <a:rPr lang="en-GB" sz="2800" b="1" dirty="0" smtClean="0"/>
              <a:t>is situated on the river Thames </a:t>
            </a:r>
            <a:r>
              <a:rPr lang="en-GB" sz="2800" dirty="0" smtClean="0"/>
              <a:t>in south-east England.</a:t>
            </a:r>
          </a:p>
          <a:p>
            <a:r>
              <a:rPr lang="en-GB" sz="2800" dirty="0" smtClean="0"/>
              <a:t>It was founded as a Roman settlement.</a:t>
            </a:r>
          </a:p>
          <a:p>
            <a:r>
              <a:rPr lang="en-GB" sz="2800" b="1" dirty="0" smtClean="0"/>
              <a:t>1666 Great fire </a:t>
            </a:r>
            <a:r>
              <a:rPr lang="en-GB" sz="2800" dirty="0" smtClean="0"/>
              <a:t>destroyed almost all the city.</a:t>
            </a:r>
          </a:p>
          <a:p>
            <a:pPr>
              <a:buNone/>
            </a:pP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H:\800px-The_Thames_and_the_City_Canaletto_46-47_National_Gallery_Pragu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3645024"/>
            <a:ext cx="4536504" cy="236424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Means of transport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u="sng" dirty="0" smtClean="0"/>
              <a:t>London offers various means of transport</a:t>
            </a:r>
            <a:r>
              <a:rPr lang="en-GB" sz="2800" dirty="0" smtClean="0"/>
              <a:t>:</a:t>
            </a:r>
          </a:p>
          <a:p>
            <a:r>
              <a:rPr lang="en-GB" sz="2800" b="1" dirty="0" smtClean="0"/>
              <a:t>Red double-deckers</a:t>
            </a:r>
          </a:p>
          <a:p>
            <a:r>
              <a:rPr lang="en-GB" sz="2800" b="1" dirty="0" smtClean="0"/>
              <a:t>Underground (tube)</a:t>
            </a:r>
          </a:p>
          <a:p>
            <a:pPr>
              <a:buNone/>
            </a:pPr>
            <a:r>
              <a:rPr lang="en-GB" sz="2800" u="sng" dirty="0" smtClean="0"/>
              <a:t>Famous airports</a:t>
            </a:r>
            <a:r>
              <a:rPr lang="en-GB" sz="2800" dirty="0" smtClean="0"/>
              <a:t>: Heathrow, Gatwick</a:t>
            </a:r>
          </a:p>
          <a:p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H:\800px-Arriva_London_bus_LT2_(LT61_BHT)_2011_New_Bus_for_London,_Victoria,_route_38,_27_February_20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645024"/>
            <a:ext cx="3600399" cy="2223246"/>
          </a:xfrm>
          <a:prstGeom prst="rect">
            <a:avLst/>
          </a:prstGeom>
          <a:noFill/>
        </p:spPr>
      </p:pic>
      <p:pic>
        <p:nvPicPr>
          <p:cNvPr id="2052" name="Picture 4" descr="H:\Paddington_Stati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3789040"/>
            <a:ext cx="3024336" cy="2106233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0811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Buckingham Palace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It is </a:t>
            </a:r>
            <a:r>
              <a:rPr lang="en-GB" sz="2800" b="1" dirty="0" smtClean="0"/>
              <a:t>the Queen´s residence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Outside </a:t>
            </a:r>
            <a:r>
              <a:rPr lang="en-GB" sz="2800" b="1" dirty="0" smtClean="0"/>
              <a:t>the Changing of the Guard </a:t>
            </a:r>
            <a:r>
              <a:rPr lang="en-GB" sz="2800" dirty="0" smtClean="0"/>
              <a:t>takes place.</a:t>
            </a:r>
          </a:p>
          <a:p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H:\800px-Buckingham_Palace_2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708920"/>
            <a:ext cx="6264696" cy="3187164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Houses of Parliament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Are </a:t>
            </a:r>
            <a:r>
              <a:rPr lang="en-GB" sz="2800" b="1" dirty="0" smtClean="0"/>
              <a:t>the political centre and the home of the British Parliament</a:t>
            </a:r>
          </a:p>
          <a:p>
            <a:r>
              <a:rPr lang="en-GB" sz="2800" dirty="0" smtClean="0"/>
              <a:t>Rebuilt in Neo-Gothic style</a:t>
            </a:r>
            <a:r>
              <a:rPr lang="cs-CZ" sz="2800" dirty="0" smtClean="0"/>
              <a:t>.</a:t>
            </a:r>
            <a:endParaRPr lang="en-GB" sz="2800" dirty="0" smtClean="0"/>
          </a:p>
          <a:p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H:\800px-Palace_of_Westminst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068960"/>
            <a:ext cx="3744415" cy="2808311"/>
          </a:xfrm>
          <a:prstGeom prst="rect">
            <a:avLst/>
          </a:prstGeom>
          <a:noFill/>
        </p:spPr>
      </p:pic>
      <p:pic>
        <p:nvPicPr>
          <p:cNvPr id="5123" name="Picture 3" descr="H:\Houses.of.parliament.overall.ar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1" y="2996952"/>
            <a:ext cx="3768299" cy="2829761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2008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 </a:t>
            </a:r>
            <a:r>
              <a:rPr lang="cs-CZ" sz="3200" b="1" dirty="0" err="1" smtClean="0"/>
              <a:t>Big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Ben</a:t>
            </a:r>
            <a:endParaRPr lang="en-GB" sz="32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8" name="Picture 4" descr="H:\450px-Bigb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556792"/>
            <a:ext cx="3528392" cy="4472649"/>
          </a:xfrm>
          <a:prstGeom prst="rect">
            <a:avLst/>
          </a:prstGeom>
          <a:noFill/>
        </p:spPr>
      </p:pic>
      <p:pic>
        <p:nvPicPr>
          <p:cNvPr id="6149" name="Picture 5" descr="H:\593px-Clock_tower_crop_200%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1484784"/>
            <a:ext cx="4426456" cy="447828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2008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Tower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Was built in the 11th century</a:t>
            </a:r>
          </a:p>
          <a:p>
            <a:r>
              <a:rPr lang="en-GB" sz="2800" dirty="0" smtClean="0"/>
              <a:t>Served as </a:t>
            </a:r>
            <a:r>
              <a:rPr lang="en-GB" sz="2800" b="1" dirty="0" smtClean="0"/>
              <a:t>prison</a:t>
            </a:r>
            <a:r>
              <a:rPr lang="en-GB" sz="2800" dirty="0" smtClean="0"/>
              <a:t> and fortress, museum now</a:t>
            </a:r>
          </a:p>
          <a:p>
            <a:r>
              <a:rPr lang="en-GB" sz="2800" b="1" dirty="0" smtClean="0"/>
              <a:t>The Crown Jewels </a:t>
            </a:r>
            <a:r>
              <a:rPr lang="en-GB" sz="2800" dirty="0" smtClean="0"/>
              <a:t>guarded by </a:t>
            </a:r>
            <a:r>
              <a:rPr lang="en-GB" sz="2800" b="1" dirty="0" smtClean="0"/>
              <a:t>Beefeaters</a:t>
            </a:r>
            <a:r>
              <a:rPr lang="en-GB" sz="2800" dirty="0" smtClean="0"/>
              <a:t> (in traditional Tudor uniforms)</a:t>
            </a:r>
          </a:p>
          <a:p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2" name="Picture 4" descr="H:\800px-001SFEC_TOWER_OF_LONDON-2007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3501008"/>
            <a:ext cx="3600400" cy="2398766"/>
          </a:xfrm>
          <a:prstGeom prst="rect">
            <a:avLst/>
          </a:prstGeom>
          <a:noFill/>
        </p:spPr>
      </p:pic>
      <p:pic>
        <p:nvPicPr>
          <p:cNvPr id="7173" name="Picture 5" descr="H:\431px-Yeoman.warder.toweroflondon.ar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3140968"/>
            <a:ext cx="2160239" cy="270205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93610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Tower </a:t>
            </a:r>
            <a:r>
              <a:rPr lang="en-GB" sz="3200" b="1" dirty="0" err="1" smtClean="0"/>
              <a:t>Bri</a:t>
            </a:r>
            <a:r>
              <a:rPr lang="cs-CZ" sz="3200" b="1" dirty="0" smtClean="0"/>
              <a:t>dg</a:t>
            </a:r>
            <a:r>
              <a:rPr lang="en-GB" sz="3200" b="1" dirty="0" smtClean="0"/>
              <a:t>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is one of t</a:t>
            </a:r>
            <a:r>
              <a:rPr lang="en-GB" sz="2800" b="1" dirty="0" smtClean="0"/>
              <a:t>he most famous symbols </a:t>
            </a:r>
            <a:r>
              <a:rPr lang="en-GB" sz="2800" dirty="0" smtClean="0"/>
              <a:t>of London</a:t>
            </a:r>
          </a:p>
          <a:p>
            <a:r>
              <a:rPr lang="en-GB" sz="2800" dirty="0" smtClean="0"/>
              <a:t>built last century</a:t>
            </a:r>
          </a:p>
          <a:p>
            <a:r>
              <a:rPr lang="en-GB" sz="2800" dirty="0" smtClean="0"/>
              <a:t>It can open in the middle and let large ship go through.</a:t>
            </a:r>
          </a:p>
          <a:p>
            <a:pPr>
              <a:buNone/>
            </a:pP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8194" name="Picture 2" descr="H:\800px-Tower_Bridge_London_Dusk_Feb_20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645024"/>
            <a:ext cx="4638532" cy="2160240"/>
          </a:xfrm>
          <a:prstGeom prst="rect">
            <a:avLst/>
          </a:prstGeom>
          <a:noFill/>
        </p:spPr>
      </p:pic>
      <p:pic>
        <p:nvPicPr>
          <p:cNvPr id="8195" name="Picture 3" descr="H:\800px-Tower.bridge.6.veryopen.london.ar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284984"/>
            <a:ext cx="3761529" cy="2571946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8012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Westminster Abbey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91264" cy="4065315"/>
          </a:xfrm>
        </p:spPr>
        <p:txBody>
          <a:bodyPr/>
          <a:lstStyle/>
          <a:p>
            <a:r>
              <a:rPr lang="en-GB" sz="2800" dirty="0" smtClean="0"/>
              <a:t>was founded in the 11th century</a:t>
            </a:r>
          </a:p>
          <a:p>
            <a:r>
              <a:rPr lang="en-GB" sz="2800" dirty="0" smtClean="0"/>
              <a:t>gothic architecture</a:t>
            </a:r>
          </a:p>
          <a:p>
            <a:r>
              <a:rPr lang="en-GB" sz="2800" b="1" dirty="0" smtClean="0"/>
              <a:t>Kings and Queens are crowned </a:t>
            </a:r>
            <a:r>
              <a:rPr lang="en-GB" sz="2800" dirty="0" smtClean="0"/>
              <a:t>here.</a:t>
            </a:r>
          </a:p>
          <a:p>
            <a:r>
              <a:rPr lang="en-GB" sz="2800" u="sng" dirty="0" smtClean="0"/>
              <a:t>Poet´s corner</a:t>
            </a:r>
            <a:r>
              <a:rPr lang="en-GB" sz="2800" dirty="0" smtClean="0"/>
              <a:t>: poets, artists, statesmen are buried here (Chaucer, Handel)</a:t>
            </a:r>
          </a:p>
          <a:p>
            <a:r>
              <a:rPr lang="en-GB" sz="2800" b="1" dirty="0" smtClean="0"/>
              <a:t>state occasions</a:t>
            </a:r>
            <a:r>
              <a:rPr lang="en-GB" sz="2800" dirty="0" smtClean="0"/>
              <a:t>, </a:t>
            </a:r>
            <a:r>
              <a:rPr lang="en-GB" sz="2800" b="1" dirty="0" smtClean="0"/>
              <a:t>royal weddings </a:t>
            </a:r>
            <a:r>
              <a:rPr lang="en-GB" sz="2800" dirty="0" smtClean="0"/>
              <a:t>(Prince Andrew and Sarah Ferguson)</a:t>
            </a:r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20" name="Picture 4" descr="H:\Westminster_abbey_w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3744416" cy="4776530"/>
          </a:xfrm>
          <a:prstGeom prst="rect">
            <a:avLst/>
          </a:prstGeom>
          <a:noFill/>
        </p:spPr>
      </p:pic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505px-Westminster_Abbey_West_Doo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124744"/>
            <a:ext cx="4173894" cy="495081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72008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St. Paul´s Cathedral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281339"/>
          </a:xfrm>
        </p:spPr>
        <p:txBody>
          <a:bodyPr/>
          <a:lstStyle/>
          <a:p>
            <a:r>
              <a:rPr lang="en-GB" sz="2800" dirty="0" smtClean="0"/>
              <a:t>is </a:t>
            </a:r>
            <a:r>
              <a:rPr lang="en-GB" sz="2800" b="1" dirty="0" smtClean="0"/>
              <a:t>one of the largest cathedrals </a:t>
            </a:r>
            <a:r>
              <a:rPr lang="en-GB" sz="2800" dirty="0" smtClean="0"/>
              <a:t>in the world</a:t>
            </a:r>
          </a:p>
          <a:p>
            <a:r>
              <a:rPr lang="en-GB" sz="2800" dirty="0" smtClean="0"/>
              <a:t>was built by Sir Christopher Wren in the 17th century</a:t>
            </a:r>
          </a:p>
          <a:p>
            <a:r>
              <a:rPr lang="en-GB" sz="2800" dirty="0" smtClean="0"/>
              <a:t>Whispering Gallery</a:t>
            </a:r>
          </a:p>
          <a:p>
            <a:r>
              <a:rPr lang="en-GB" sz="2800" b="1" dirty="0" smtClean="0"/>
              <a:t>Prince Charles and Lady Diana </a:t>
            </a:r>
            <a:r>
              <a:rPr lang="en-GB" sz="2800" dirty="0" smtClean="0"/>
              <a:t>were married here.</a:t>
            </a:r>
          </a:p>
          <a:p>
            <a:pPr>
              <a:buNone/>
            </a:pP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43" name="Picture 3" descr="H:\667px-Cathédrale_St-Paul_-_coupo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429000"/>
            <a:ext cx="2736304" cy="2461443"/>
          </a:xfrm>
          <a:prstGeom prst="rect">
            <a:avLst/>
          </a:prstGeom>
          <a:noFill/>
        </p:spPr>
      </p:pic>
      <p:pic>
        <p:nvPicPr>
          <p:cNvPr id="1026" name="Picture 2" descr="D:\800px-London_St_Pauls_Cathedral_with_Millenium_Bridg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429000"/>
            <a:ext cx="3744416" cy="241559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8012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Trafalgar Square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4137323"/>
          </a:xfrm>
        </p:spPr>
        <p:txBody>
          <a:bodyPr/>
          <a:lstStyle/>
          <a:p>
            <a:r>
              <a:rPr lang="en-GB" sz="2800" dirty="0" smtClean="0"/>
              <a:t>was named after Admiral Nelson (victory over Napoleon at the Battle of Trafalgar)</a:t>
            </a:r>
          </a:p>
          <a:p>
            <a:r>
              <a:rPr lang="en-GB" sz="2800" b="1" dirty="0" smtClean="0"/>
              <a:t>Nelson´s statue</a:t>
            </a:r>
          </a:p>
          <a:p>
            <a:r>
              <a:rPr lang="en-GB" sz="2800" dirty="0" smtClean="0"/>
              <a:t>various meetings and demonstrations</a:t>
            </a:r>
          </a:p>
          <a:p>
            <a:r>
              <a:rPr lang="en-GB" sz="2800" dirty="0" smtClean="0"/>
              <a:t>many pigeons</a:t>
            </a:r>
          </a:p>
          <a:p>
            <a:r>
              <a:rPr lang="en-GB" sz="2800" b="1" dirty="0" smtClean="0"/>
              <a:t>The National Gallery </a:t>
            </a:r>
            <a:r>
              <a:rPr lang="en-GB" sz="2800" dirty="0" smtClean="0"/>
              <a:t>– paintings by great European artists. Admission is free.</a:t>
            </a:r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H:\750px-Trafalgar_square_clou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052736"/>
            <a:ext cx="6840760" cy="4877758"/>
          </a:xfrm>
          <a:prstGeom prst="rect">
            <a:avLst/>
          </a:prstGeom>
          <a:noFill/>
        </p:spPr>
      </p:pic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Which river flows through London?</a:t>
            </a:r>
          </a:p>
          <a:p>
            <a:r>
              <a:rPr lang="en-GB" sz="2800" dirty="0" smtClean="0"/>
              <a:t>When was the Great fire?</a:t>
            </a:r>
          </a:p>
          <a:p>
            <a:r>
              <a:rPr lang="en-GB" sz="2800" dirty="0" smtClean="0"/>
              <a:t>How can you travel in London?</a:t>
            </a:r>
          </a:p>
          <a:p>
            <a:r>
              <a:rPr lang="en-GB" sz="2800" dirty="0" smtClean="0"/>
              <a:t>What is the Queen´s residence?</a:t>
            </a:r>
          </a:p>
          <a:p>
            <a:r>
              <a:rPr lang="en-GB" sz="2800" dirty="0" smtClean="0"/>
              <a:t>What is the seat of the Parliament?</a:t>
            </a:r>
          </a:p>
          <a:p>
            <a:r>
              <a:rPr lang="en-GB" sz="2800" dirty="0" smtClean="0"/>
              <a:t>Where are the Crown Jewels?</a:t>
            </a:r>
          </a:p>
          <a:p>
            <a:r>
              <a:rPr lang="en-GB" sz="2800" dirty="0" smtClean="0"/>
              <a:t>What do you know about St. Paul´s Cathedral?</a:t>
            </a:r>
          </a:p>
          <a:p>
            <a:r>
              <a:rPr lang="en-GB" sz="2800" dirty="0" smtClean="0"/>
              <a:t>Where´s the Nelson Statue?</a:t>
            </a:r>
          </a:p>
          <a:p>
            <a:endParaRPr lang="en-GB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" name="Picture 2" descr="H:\Plaza_de_Piccadilly_Circus_en_Londr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196752"/>
            <a:ext cx="2915816" cy="218686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800" dirty="0" smtClean="0"/>
              <a:t>: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>
            <a:normAutofit fontScale="62500" lnSpcReduction="20000"/>
          </a:bodyPr>
          <a:lstStyle/>
          <a:p>
            <a:r>
              <a:rPr lang="en-GB" sz="1900" dirty="0" smtClean="0">
                <a:hlinkClick r:id="rId2"/>
              </a:rPr>
              <a:t>http://en.wikipedia.org/wiki/London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cs-CZ" sz="1900" dirty="0" smtClean="0">
                <a:hlinkClick r:id="rId3"/>
              </a:rPr>
              <a:t>http://commons.wikimedia.org/wiki/File:Arriva_London_bus_LT2_%28LT61_BHT%29_2011_New_Bus_for_London,_Victoria,_route_38,_27_February_2012.jpg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en-GB" sz="1900" dirty="0" smtClean="0">
                <a:hlinkClick r:id="rId4"/>
              </a:rPr>
              <a:t>http://commons.wikimedia.org/wiki/File:Tower_Bridge_London_Feb_2006.jpg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Public </a:t>
            </a:r>
            <a:r>
              <a:rPr lang="cs-CZ" sz="1900" dirty="0" err="1" smtClean="0"/>
              <a:t>domain</a:t>
            </a:r>
            <a:r>
              <a:rPr lang="cs-CZ" sz="1900" dirty="0" smtClean="0"/>
              <a:t> na WWW.</a:t>
            </a:r>
          </a:p>
          <a:p>
            <a:r>
              <a:rPr lang="en-GB" sz="1900" dirty="0" smtClean="0">
                <a:hlinkClick r:id="rId5"/>
              </a:rPr>
              <a:t>http://commons.wikimedia.org/wiki/File:Tower.bridge.6.veryopen.london.arp.jpg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Public </a:t>
            </a:r>
            <a:r>
              <a:rPr lang="cs-CZ" sz="1900" dirty="0" err="1" smtClean="0"/>
              <a:t>domain</a:t>
            </a:r>
            <a:r>
              <a:rPr lang="cs-CZ" sz="1900" dirty="0" smtClean="0"/>
              <a:t> na WWW.</a:t>
            </a:r>
          </a:p>
          <a:p>
            <a:r>
              <a:rPr lang="en-GB" sz="1900" dirty="0" smtClean="0">
                <a:hlinkClick r:id="rId6"/>
              </a:rPr>
              <a:t>http://commons.wikimedia.org/wiki/File:Buckingham_Palace_2007.jpg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Public </a:t>
            </a:r>
            <a:r>
              <a:rPr lang="cs-CZ" sz="1900" dirty="0" err="1" smtClean="0"/>
              <a:t>domain</a:t>
            </a:r>
            <a:r>
              <a:rPr lang="cs-CZ" sz="1900" dirty="0" smtClean="0"/>
              <a:t> na WWW.</a:t>
            </a:r>
          </a:p>
          <a:p>
            <a:r>
              <a:rPr lang="en-GB" sz="1900" dirty="0" smtClean="0">
                <a:hlinkClick r:id="rId7"/>
              </a:rPr>
              <a:t>http://commons.wikimedia.org/wiki/File:Buckingham_Palace_change.JPG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en-GB" sz="1900" dirty="0" smtClean="0">
                <a:hlinkClick r:id="rId8"/>
              </a:rPr>
              <a:t>http://commons.wikimedia.org/wiki/File:London_Skyline.jpg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Public </a:t>
            </a:r>
            <a:r>
              <a:rPr lang="cs-CZ" sz="1900" dirty="0" err="1" smtClean="0"/>
              <a:t>domain</a:t>
            </a:r>
            <a:r>
              <a:rPr lang="cs-CZ" sz="1900" dirty="0" smtClean="0"/>
              <a:t> na WWW.</a:t>
            </a:r>
          </a:p>
          <a:p>
            <a:r>
              <a:rPr lang="en-GB" sz="1900" dirty="0" smtClean="0">
                <a:hlinkClick r:id="rId9"/>
              </a:rPr>
              <a:t>http://commons.wikimedia.org/wiki/File:London_Eye_%26_County_Hall_IJA.PNG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cs-CZ" sz="1900" dirty="0" smtClean="0">
                <a:hlinkClick r:id="rId10"/>
              </a:rPr>
              <a:t>http://commons.wikimedia.org/wiki/File:Paddington_Station.jpg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Public </a:t>
            </a:r>
            <a:r>
              <a:rPr lang="cs-CZ" sz="1900" dirty="0" err="1" smtClean="0"/>
              <a:t>domain</a:t>
            </a:r>
            <a:r>
              <a:rPr lang="cs-CZ" sz="1900" dirty="0" smtClean="0"/>
              <a:t> na WWW.</a:t>
            </a:r>
          </a:p>
          <a:p>
            <a:r>
              <a:rPr lang="cs-CZ" sz="1900" dirty="0" smtClean="0">
                <a:hlinkClick r:id="rId11"/>
              </a:rPr>
              <a:t>http://commons.wikimedia.org/wiki/File:The_Thames_and_the_City_Canaletto_46-47_National_Gallery_Prague.jpg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cs-CZ" sz="1900" dirty="0" smtClean="0">
                <a:hlinkClick r:id="rId12"/>
              </a:rPr>
              <a:t>http://commons.wikimedia.org/wiki/File:Palace_of_Westminster.jpg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cs-CZ" sz="1900" dirty="0" smtClean="0">
                <a:hlinkClick r:id="rId13"/>
              </a:rPr>
              <a:t>http://commons.wikimedia.org/wiki/File:Bigben.jpg</a:t>
            </a:r>
            <a:endParaRPr lang="cs-CZ" sz="1900" dirty="0" smtClean="0"/>
          </a:p>
          <a:p>
            <a:r>
              <a:rPr lang="en-US" sz="1900" dirty="0" smtClean="0"/>
              <a:t>[</a:t>
            </a:r>
            <a:r>
              <a:rPr lang="cs-CZ" sz="1900" dirty="0" smtClean="0"/>
              <a:t> cit. 2013- 02-20</a:t>
            </a:r>
            <a:r>
              <a:rPr lang="en-US" sz="1900" dirty="0" smtClean="0"/>
              <a:t>]</a:t>
            </a:r>
            <a:r>
              <a:rPr lang="cs-CZ" sz="1900" dirty="0" smtClean="0"/>
              <a:t>. Dostupný pod licencí </a:t>
            </a:r>
            <a:r>
              <a:rPr lang="cs-CZ" sz="1900" dirty="0" err="1" smtClean="0"/>
              <a:t>Creative</a:t>
            </a:r>
            <a:r>
              <a:rPr lang="cs-CZ" sz="1900" dirty="0" smtClean="0"/>
              <a:t> </a:t>
            </a:r>
            <a:r>
              <a:rPr lang="cs-CZ" sz="1900" dirty="0" err="1" smtClean="0"/>
              <a:t>Commons</a:t>
            </a:r>
            <a:r>
              <a:rPr lang="cs-CZ" sz="1900" dirty="0" smtClean="0"/>
              <a:t> na WWW.</a:t>
            </a:r>
          </a:p>
          <a:p>
            <a:r>
              <a:rPr lang="cs-CZ" sz="1900" dirty="0" smtClean="0"/>
              <a:t>http://commons.wikimedia.org/wiki/File:Clock_tower_crop_200%25.jpg</a:t>
            </a:r>
          </a:p>
          <a:p>
            <a:endParaRPr lang="en-GB" sz="16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291264" cy="4569371"/>
          </a:xfrm>
        </p:spPr>
        <p:txBody>
          <a:bodyPr>
            <a:normAutofit fontScale="70000" lnSpcReduction="20000"/>
          </a:bodyPr>
          <a:lstStyle/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Public </a:t>
            </a:r>
            <a:r>
              <a:rPr lang="cs-CZ" sz="2200" dirty="0" err="1" smtClean="0"/>
              <a:t>domain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2"/>
              </a:rPr>
              <a:t>http://commons.wikimedia.org/wiki/File:Houses.of.parliament.overall.arp.jpg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3"/>
              </a:rPr>
              <a:t>http://commons.wikimedia.org/wiki/File:001SFEC_TOWER_OF_LONDON-200705.JPG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Public </a:t>
            </a:r>
            <a:r>
              <a:rPr lang="cs-CZ" sz="2200" dirty="0" err="1" smtClean="0"/>
              <a:t>domain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4"/>
              </a:rPr>
              <a:t>http://commons.wikimedia.org/wiki/File:Yeoman.warder.toweroflondon.arp.jpg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5"/>
              </a:rPr>
              <a:t>http://commons.wikimedia.org/wiki/File:Plaza_de_Piccadilly_Circus_en_Londres.JPG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6"/>
              </a:rPr>
              <a:t>http://commons.wikimedia.org/wiki/File:Trafalgar_square_clouds.jpg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7"/>
              </a:rPr>
              <a:t>http://commons.wikimedia.org/wiki/File:Westminster_abbey_west.jpg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/>
              <a:t>http://commons.wikimedia.org/wiki/File:Westminster_Abbey_West_Door.jpg</a:t>
            </a:r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>
                <a:hlinkClick r:id="rId8"/>
              </a:rPr>
              <a:t>http://commons.wikimedia.org/wiki/File:Cath%C3%A9drale_St-Paul_-_coupole.jpg</a:t>
            </a:r>
            <a:endParaRPr lang="cs-CZ" sz="2200" dirty="0" smtClean="0"/>
          </a:p>
          <a:p>
            <a:r>
              <a:rPr lang="en-US" sz="2200" dirty="0" smtClean="0"/>
              <a:t>[</a:t>
            </a:r>
            <a:r>
              <a:rPr lang="cs-CZ" sz="2200" dirty="0" smtClean="0"/>
              <a:t> cit. 2013- 02-20</a:t>
            </a:r>
            <a:r>
              <a:rPr lang="en-US" sz="2200" dirty="0" smtClean="0"/>
              <a:t>]</a:t>
            </a:r>
            <a:r>
              <a:rPr lang="cs-CZ" sz="2200" dirty="0" smtClean="0"/>
              <a:t>. 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WWW.</a:t>
            </a:r>
          </a:p>
          <a:p>
            <a:r>
              <a:rPr lang="cs-CZ" sz="2200" dirty="0" smtClean="0"/>
              <a:t>http://commons.wikimedia.org/wiki/File:London_St_Pauls_Cathedral_with_Millenium_Bridge.jpg</a:t>
            </a:r>
          </a:p>
          <a:p>
            <a:endParaRPr lang="cs-CZ" sz="1600" dirty="0" smtClean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941</Words>
  <Application>Microsoft Office PowerPoint</Application>
  <PresentationFormat>Předvádění na obrazovce (4:3)</PresentationFormat>
  <Paragraphs>168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STŘEDNÍ ŠKOLA STAVEBNÍ A TECHNICKÁ Ústí nad Labem, Čelakovského 5, příspěvková organizace Páteřní škola Ústeckého kraje</vt:lpstr>
      <vt:lpstr>London</vt:lpstr>
      <vt:lpstr>History</vt:lpstr>
      <vt:lpstr>Means of transport</vt:lpstr>
      <vt:lpstr>Buckingham Palace</vt:lpstr>
      <vt:lpstr>The Houses of Parliament</vt:lpstr>
      <vt:lpstr> Big Ben</vt:lpstr>
      <vt:lpstr>The Tower</vt:lpstr>
      <vt:lpstr>Tower Bridge</vt:lpstr>
      <vt:lpstr>Westminster Abbey</vt:lpstr>
      <vt:lpstr>Prezentace aplikace PowerPoint</vt:lpstr>
      <vt:lpstr>St. Paul´s Cathedral</vt:lpstr>
      <vt:lpstr>Trafalgar Square</vt:lpstr>
      <vt:lpstr>Prezentace aplikace PowerPoint</vt:lpstr>
      <vt:lpstr>Questions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popper</dc:creator>
  <cp:lastModifiedBy>Karel Filas, Ing.</cp:lastModifiedBy>
  <cp:revision>96</cp:revision>
  <dcterms:created xsi:type="dcterms:W3CDTF">2012-12-29T08:55:03Z</dcterms:created>
  <dcterms:modified xsi:type="dcterms:W3CDTF">2013-05-02T09:28:35Z</dcterms:modified>
</cp:coreProperties>
</file>