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62" r:id="rId5"/>
    <p:sldId id="258" r:id="rId6"/>
    <p:sldId id="259" r:id="rId7"/>
    <p:sldId id="263" r:id="rId8"/>
    <p:sldId id="260" r:id="rId9"/>
    <p:sldId id="265" r:id="rId10"/>
    <p:sldId id="261" r:id="rId11"/>
    <p:sldId id="266" r:id="rId12"/>
    <p:sldId id="267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A1889-4CB7-4B40-86F5-859C2FDA198E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40C97-DBEB-44AD-8C57-1033A941BC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2005-07-14_-_United_Kingdom_-_England_-_Brighton_-_Brighton_Pier.jpg" TargetMode="External"/><Relationship Id="rId3" Type="http://schemas.openxmlformats.org/officeDocument/2006/relationships/hyperlink" Target="http://commons.wikimedia.org/wiki/File:Flag_of_the_United_Kingdom.svg" TargetMode="External"/><Relationship Id="rId7" Type="http://schemas.openxmlformats.org/officeDocument/2006/relationships/hyperlink" Target="http://commons.wikimedia.org/wiki/File:Elizabeth_I_(Armada_Portrait).jpg" TargetMode="External"/><Relationship Id="rId2" Type="http://schemas.openxmlformats.org/officeDocument/2006/relationships/hyperlink" Target="http://en.wikipedia.org/wiki/United_Kingd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Hans_Eworth_Henry_VIII_after_Holbein.jpg" TargetMode="External"/><Relationship Id="rId5" Type="http://schemas.openxmlformats.org/officeDocument/2006/relationships/hyperlink" Target="http://commons.wikimedia.org/wiki/File:Tower_bridge_London_Twilight_-_November_2006.jpg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://commons.wikimedia.org/wiki/File:BenNevis2005.jpg" TargetMode="External"/><Relationship Id="rId9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KingsCollegeChapel.jpg" TargetMode="External"/><Relationship Id="rId2" Type="http://schemas.openxmlformats.org/officeDocument/2006/relationships/hyperlink" Target="http://commons.wikimedia.org/wiki/File:Stoneheng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commons.wikimedia.org/wiki/File:Edinburgh_Castle_dsc0635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6830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Spojené království Velké Británie a Severního Irska – reálie anglicky mluvících zemí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Geography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Government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History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Historical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figures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Interesting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places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Technická zařízení budov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United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Kingdom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of</a:t>
            </a:r>
            <a:r>
              <a:rPr lang="cs-CZ" sz="2400" b="1" dirty="0" smtClean="0"/>
              <a:t> Great </a:t>
            </a:r>
            <a:r>
              <a:rPr lang="cs-CZ" sz="2400" b="1" dirty="0" err="1" smtClean="0"/>
              <a:t>Britain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and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Northern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Ireland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VY_22_INOVACE_01_04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80020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The United Kingdom of Great Britain and Northern Ireland</a:t>
            </a:r>
            <a:endParaRPr lang="en-GB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844824"/>
            <a:ext cx="8291264" cy="4281339"/>
          </a:xfrm>
        </p:spPr>
        <p:txBody>
          <a:bodyPr>
            <a:normAutofit/>
          </a:bodyPr>
          <a:lstStyle/>
          <a:p>
            <a:r>
              <a:rPr lang="en-GB" sz="2800" dirty="0" smtClean="0"/>
              <a:t>Great Britain is an island. It consists of </a:t>
            </a:r>
            <a:r>
              <a:rPr lang="en-GB" sz="2800" b="1" dirty="0" smtClean="0"/>
              <a:t>England</a:t>
            </a:r>
            <a:r>
              <a:rPr lang="en-GB" sz="2800" dirty="0" smtClean="0"/>
              <a:t>, </a:t>
            </a:r>
            <a:r>
              <a:rPr lang="en-GB" sz="2800" b="1" dirty="0" smtClean="0"/>
              <a:t>Wales</a:t>
            </a:r>
            <a:r>
              <a:rPr lang="en-GB" sz="2800" dirty="0" smtClean="0"/>
              <a:t> and </a:t>
            </a:r>
            <a:r>
              <a:rPr lang="en-GB" sz="2800" b="1" dirty="0" smtClean="0"/>
              <a:t>Scotland</a:t>
            </a:r>
            <a:r>
              <a:rPr lang="en-GB" sz="2800" dirty="0" smtClean="0"/>
              <a:t>. </a:t>
            </a:r>
          </a:p>
          <a:p>
            <a:r>
              <a:rPr lang="en-GB" sz="2800" dirty="0" smtClean="0"/>
              <a:t>The capital is </a:t>
            </a:r>
            <a:r>
              <a:rPr lang="en-GB" sz="2800" b="1" dirty="0" smtClean="0"/>
              <a:t>London</a:t>
            </a:r>
            <a:r>
              <a:rPr lang="en-GB" sz="2800" dirty="0" smtClean="0"/>
              <a:t>. Scotland -</a:t>
            </a:r>
            <a:r>
              <a:rPr lang="en-GB" sz="2800" b="1" dirty="0" smtClean="0"/>
              <a:t>Edinburg</a:t>
            </a:r>
            <a:r>
              <a:rPr lang="en-GB" sz="2800" dirty="0" smtClean="0"/>
              <a:t>, Wales -</a:t>
            </a:r>
            <a:r>
              <a:rPr lang="en-GB" sz="2800" b="1" dirty="0" smtClean="0"/>
              <a:t>Cardiff</a:t>
            </a:r>
            <a:r>
              <a:rPr lang="en-GB" sz="2800" dirty="0" smtClean="0"/>
              <a:t> ,Northern Ireland - </a:t>
            </a:r>
            <a:r>
              <a:rPr lang="en-GB" sz="2800" b="1" dirty="0" smtClean="0"/>
              <a:t>Belfast</a:t>
            </a:r>
          </a:p>
          <a:p>
            <a:r>
              <a:rPr lang="en-GB" sz="2800" u="sng" dirty="0" smtClean="0"/>
              <a:t>Symbol of the country</a:t>
            </a:r>
            <a:r>
              <a:rPr lang="en-GB" sz="2800" dirty="0" smtClean="0"/>
              <a:t>: Great Britain's flag  (Union Flag, Union Jack)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" name="Picture 2" descr="D:\Flag_of_the_United_Kingdom_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221088"/>
            <a:ext cx="3312368" cy="165618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Geography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340768"/>
            <a:ext cx="8046636" cy="5113997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Islands</a:t>
            </a:r>
            <a:r>
              <a:rPr lang="en-GB" sz="2800" dirty="0" smtClean="0"/>
              <a:t>: the Orkney and Shetland islands, the Hebrides</a:t>
            </a:r>
          </a:p>
          <a:p>
            <a:r>
              <a:rPr lang="en-GB" sz="2800" b="1" dirty="0" smtClean="0"/>
              <a:t>Rivers, seas and oceans: </a:t>
            </a:r>
            <a:r>
              <a:rPr lang="en-GB" sz="2800" dirty="0" smtClean="0"/>
              <a:t>between the United Kingdom and France is the English Channel, the</a:t>
            </a:r>
            <a:r>
              <a:rPr lang="cs-CZ" sz="2800" dirty="0" smtClean="0"/>
              <a:t> </a:t>
            </a:r>
            <a:r>
              <a:rPr lang="en-GB" sz="2800" dirty="0" smtClean="0"/>
              <a:t>North</a:t>
            </a:r>
            <a:r>
              <a:rPr lang="cs-CZ" sz="2800" dirty="0" smtClean="0"/>
              <a:t> </a:t>
            </a:r>
            <a:r>
              <a:rPr lang="en-GB" sz="2800" dirty="0" smtClean="0"/>
              <a:t>Sea , the Irish Sea, the Celtic Sea, the Atlantic Ocean  </a:t>
            </a:r>
          </a:p>
          <a:p>
            <a:r>
              <a:rPr lang="en-GB" sz="2800" dirty="0" smtClean="0"/>
              <a:t>the longest river is the Severn, the</a:t>
            </a:r>
            <a:r>
              <a:rPr lang="cs-CZ" sz="2800" dirty="0" smtClean="0"/>
              <a:t> </a:t>
            </a:r>
            <a:r>
              <a:rPr lang="en-GB" sz="2800" dirty="0" smtClean="0"/>
              <a:t>Thames , the Avon</a:t>
            </a:r>
          </a:p>
          <a:p>
            <a:r>
              <a:rPr lang="en-GB" sz="2800" dirty="0" smtClean="0"/>
              <a:t>lakes in Scotland: Loch Lomond, Loch Ness (monster</a:t>
            </a:r>
            <a:r>
              <a:rPr lang="cs-CZ" sz="2800" dirty="0" smtClean="0"/>
              <a:t> </a:t>
            </a:r>
            <a:r>
              <a:rPr lang="en-GB" sz="2800" dirty="0" smtClean="0"/>
              <a:t>"</a:t>
            </a:r>
            <a:r>
              <a:rPr lang="en-GB" sz="2800" dirty="0" err="1" smtClean="0"/>
              <a:t>Nessie</a:t>
            </a:r>
            <a:r>
              <a:rPr lang="en-GB" sz="2800" dirty="0" smtClean="0"/>
              <a:t>") </a:t>
            </a:r>
          </a:p>
          <a:p>
            <a:endParaRPr lang="cs-CZ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62660" cy="4258451"/>
          </a:xfrm>
        </p:spPr>
        <p:txBody>
          <a:bodyPr/>
          <a:lstStyle/>
          <a:p>
            <a:r>
              <a:rPr lang="en-GB" sz="2800" b="1" dirty="0" smtClean="0"/>
              <a:t>Mountains</a:t>
            </a:r>
            <a:r>
              <a:rPr lang="en-GB" sz="2800" dirty="0" smtClean="0"/>
              <a:t>: the Highlands of Scotland with the highest peak Ben Nevis (1.343 metres), the Cumbrian Mountains – also known as the Lake District</a:t>
            </a:r>
          </a:p>
          <a:p>
            <a:r>
              <a:rPr lang="en-GB" sz="2800" b="1" dirty="0" smtClean="0"/>
              <a:t>Climate: </a:t>
            </a:r>
            <a:r>
              <a:rPr lang="en-GB" sz="2800" dirty="0" smtClean="0"/>
              <a:t>mild summers, cold winters, rainy weather (the grass is so green there)</a:t>
            </a:r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 descr="D:\Tower_bridge_London_Twilight_-_November_20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501008"/>
            <a:ext cx="4708276" cy="2383565"/>
          </a:xfrm>
          <a:prstGeom prst="rect">
            <a:avLst/>
          </a:prstGeom>
          <a:noFill/>
        </p:spPr>
      </p:pic>
      <p:pic>
        <p:nvPicPr>
          <p:cNvPr id="2051" name="Picture 3" descr="D:\800px-BenNevis20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3" y="3501008"/>
            <a:ext cx="3264363" cy="2448273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Government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147818" cy="4999139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Constitutional monarchy </a:t>
            </a:r>
            <a:r>
              <a:rPr lang="en-GB" sz="2800" dirty="0" smtClean="0"/>
              <a:t>and parliamentary democracy</a:t>
            </a:r>
          </a:p>
          <a:p>
            <a:r>
              <a:rPr lang="en-GB" sz="2800" u="sng" dirty="0" smtClean="0"/>
              <a:t>Head</a:t>
            </a:r>
            <a:r>
              <a:rPr lang="en-GB" sz="2800" dirty="0" smtClean="0"/>
              <a:t>: the Queen Elizabeth II.(Buckingham Palace)</a:t>
            </a:r>
          </a:p>
          <a:p>
            <a:r>
              <a:rPr lang="en-GB" sz="2800" dirty="0" smtClean="0"/>
              <a:t>The Prime Minister - Downing Street 10</a:t>
            </a:r>
          </a:p>
          <a:p>
            <a:r>
              <a:rPr lang="en-GB" sz="2800" dirty="0" smtClean="0"/>
              <a:t>The Parliament consists of:</a:t>
            </a:r>
          </a:p>
          <a:p>
            <a:r>
              <a:rPr lang="en-GB" sz="2800" dirty="0" smtClean="0"/>
              <a:t>1) </a:t>
            </a:r>
            <a:r>
              <a:rPr lang="en-GB" sz="2800" b="1" dirty="0" smtClean="0"/>
              <a:t>the House of Lords </a:t>
            </a:r>
          </a:p>
          <a:p>
            <a:r>
              <a:rPr lang="en-GB" sz="2800" dirty="0" smtClean="0"/>
              <a:t>2) </a:t>
            </a:r>
            <a:r>
              <a:rPr lang="en-GB" sz="2800" b="1" dirty="0" smtClean="0"/>
              <a:t>the House of Commons </a:t>
            </a:r>
            <a:r>
              <a:rPr lang="en-GB" sz="2800" dirty="0" smtClean="0"/>
              <a:t>– there sit Members of Parliament (MPs), elected by people, elections held every 5 years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cs-CZ" sz="3200" b="1" dirty="0" err="1" smtClean="0"/>
              <a:t>History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62660" cy="4328179"/>
          </a:xfrm>
        </p:spPr>
        <p:txBody>
          <a:bodyPr>
            <a:normAutofit lnSpcReduction="10000"/>
          </a:bodyPr>
          <a:lstStyle/>
          <a:p>
            <a:r>
              <a:rPr lang="en-GB" sz="2800" dirty="0" smtClean="0"/>
              <a:t>1066 - </a:t>
            </a:r>
            <a:r>
              <a:rPr lang="en-GB" sz="2800" b="1" dirty="0" smtClean="0"/>
              <a:t>William the Conqueror</a:t>
            </a:r>
            <a:r>
              <a:rPr lang="en-GB" sz="2800" dirty="0" smtClean="0"/>
              <a:t> 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</a:t>
            </a:r>
            <a:r>
              <a:rPr lang="en-GB" sz="2800" dirty="0" smtClean="0"/>
              <a:t>(Duke of Normandy)</a:t>
            </a:r>
            <a:endParaRPr lang="cs-CZ" sz="2800" dirty="0" smtClean="0"/>
          </a:p>
          <a:p>
            <a:r>
              <a:rPr lang="en-GB" sz="2800" dirty="0" smtClean="0"/>
              <a:t> won the Battle of Hastings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</a:t>
            </a:r>
            <a:r>
              <a:rPr lang="en-GB" sz="2800" dirty="0" smtClean="0"/>
              <a:t>and was crowned King of England</a:t>
            </a:r>
          </a:p>
          <a:p>
            <a:r>
              <a:rPr lang="en-GB" sz="2800" dirty="0" smtClean="0"/>
              <a:t>Tudor Monarchy:  </a:t>
            </a:r>
            <a:r>
              <a:rPr lang="en-GB" sz="2800" b="1" dirty="0" smtClean="0"/>
              <a:t>Henry VIII</a:t>
            </a:r>
            <a:r>
              <a:rPr lang="en-GB" sz="2800" dirty="0" smtClean="0"/>
              <a:t>. 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</a:t>
            </a:r>
            <a:r>
              <a:rPr lang="en-GB" sz="2800" dirty="0" smtClean="0"/>
              <a:t>(16th century)- established 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</a:t>
            </a:r>
            <a:r>
              <a:rPr lang="en-GB" sz="2800" dirty="0" smtClean="0"/>
              <a:t>the Church </a:t>
            </a:r>
            <a:r>
              <a:rPr lang="en-GB" sz="2800" smtClean="0"/>
              <a:t>of England</a:t>
            </a:r>
            <a:endParaRPr lang="cs-CZ" sz="2800" dirty="0" smtClean="0"/>
          </a:p>
          <a:p>
            <a:r>
              <a:rPr lang="en-GB" sz="2800" dirty="0" smtClean="0"/>
              <a:t> had six wives: Anne Boleyn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</a:t>
            </a:r>
            <a:r>
              <a:rPr lang="en-GB" sz="2800" dirty="0" smtClean="0"/>
              <a:t> was executed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D:\336px-Hans_Eworth_Henry_VIII_after_Holbe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268760"/>
            <a:ext cx="2592288" cy="462994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363272" cy="5217443"/>
          </a:xfrm>
        </p:spPr>
        <p:txBody>
          <a:bodyPr>
            <a:normAutofit/>
          </a:bodyPr>
          <a:lstStyle/>
          <a:p>
            <a:r>
              <a:rPr lang="cs-CZ" dirty="0" smtClean="0"/>
              <a:t> </a:t>
            </a:r>
            <a:r>
              <a:rPr lang="en-GB" sz="2800" b="1" dirty="0" smtClean="0"/>
              <a:t>Elizabeth I</a:t>
            </a:r>
            <a:r>
              <a:rPr lang="en-GB" sz="2800" dirty="0" smtClean="0"/>
              <a:t>. (17th century)- "Elizabethan Age" her pirates attacked Spanish ships and took their gold, the first English colony in America: Virginia</a:t>
            </a:r>
          </a:p>
          <a:p>
            <a:r>
              <a:rPr lang="en-GB" sz="2800" b="1" dirty="0" smtClean="0"/>
              <a:t>Queen Victoria</a:t>
            </a:r>
            <a:r>
              <a:rPr lang="en-GB" sz="2800" dirty="0" smtClean="0"/>
              <a:t>: (19th century) - she became the symbol of the stability, had 9 children</a:t>
            </a:r>
          </a:p>
          <a:p>
            <a:r>
              <a:rPr lang="en-GB" sz="2800" dirty="0" smtClean="0"/>
              <a:t>20th century: Prime Minister </a:t>
            </a:r>
            <a:r>
              <a:rPr lang="en-GB" sz="2800" b="1" dirty="0" smtClean="0"/>
              <a:t>Winston Churchill </a:t>
            </a:r>
            <a:r>
              <a:rPr lang="en-GB" sz="2800" dirty="0" smtClean="0"/>
              <a:t>persuaded the nation to fight: 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</a:t>
            </a:r>
            <a:r>
              <a:rPr lang="en-GB" sz="2800" dirty="0" smtClean="0"/>
              <a:t>"blood, sweat and tears”. </a:t>
            </a:r>
            <a:endParaRPr lang="cs-CZ" sz="2800" dirty="0" smtClean="0"/>
          </a:p>
          <a:p>
            <a:r>
              <a:rPr lang="en-GB" sz="2800" dirty="0" smtClean="0"/>
              <a:t>Britain won.</a:t>
            </a:r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 descr="D:\Elizabeth_I_(Armada_Portrait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789040"/>
            <a:ext cx="2863381" cy="210958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Interesting Places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u="sng" dirty="0" smtClean="0"/>
              <a:t>England:</a:t>
            </a:r>
            <a:endParaRPr lang="en-GB" sz="2800" dirty="0" smtClean="0"/>
          </a:p>
          <a:p>
            <a:r>
              <a:rPr lang="en-GB" sz="2800" b="1" dirty="0" smtClean="0"/>
              <a:t>Brighton</a:t>
            </a:r>
            <a:r>
              <a:rPr lang="en-GB" sz="2800" dirty="0" smtClean="0"/>
              <a:t> - a beach resort, lots of tourist</a:t>
            </a:r>
          </a:p>
          <a:p>
            <a:r>
              <a:rPr lang="en-GB" sz="2800" b="1" dirty="0" smtClean="0"/>
              <a:t>York</a:t>
            </a:r>
            <a:r>
              <a:rPr lang="en-GB" sz="2800" dirty="0" smtClean="0"/>
              <a:t> – one of the biggest Gothic Cathedral</a:t>
            </a:r>
          </a:p>
          <a:p>
            <a:r>
              <a:rPr lang="en-GB" sz="2800" b="1" dirty="0" smtClean="0"/>
              <a:t>Bath</a:t>
            </a:r>
            <a:r>
              <a:rPr lang="en-GB" sz="2800" dirty="0" smtClean="0"/>
              <a:t> - a spa town (Roman spa)</a:t>
            </a:r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 descr="D:\2005-07-14_-_United_Kingdom_-_England_-_Brighton_-_Brighton_Pi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429000"/>
            <a:ext cx="3225005" cy="2418754"/>
          </a:xfrm>
          <a:prstGeom prst="rect">
            <a:avLst/>
          </a:prstGeom>
          <a:noFill/>
        </p:spPr>
      </p:pic>
      <p:pic>
        <p:nvPicPr>
          <p:cNvPr id="5123" name="Picture 3" descr="D:\800px-York_Cathedral_city_wall_25-02-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3645433"/>
            <a:ext cx="3384376" cy="2249841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836712"/>
            <a:ext cx="8147248" cy="5289451"/>
          </a:xfrm>
        </p:spPr>
        <p:txBody>
          <a:bodyPr/>
          <a:lstStyle/>
          <a:p>
            <a:r>
              <a:rPr lang="en-GB" sz="2800" b="1" dirty="0" smtClean="0"/>
              <a:t>Oxford and Cambridge </a:t>
            </a:r>
            <a:r>
              <a:rPr lang="en-GB" sz="2800" dirty="0" smtClean="0"/>
              <a:t>– old university towns</a:t>
            </a:r>
          </a:p>
          <a:p>
            <a:r>
              <a:rPr lang="en-GB" sz="2800" b="1" dirty="0" smtClean="0"/>
              <a:t>Stratford-upon-Avon</a:t>
            </a:r>
            <a:r>
              <a:rPr lang="en-GB" sz="2800" dirty="0" smtClean="0"/>
              <a:t> - birthplace and  burial place of William Shakespeare</a:t>
            </a:r>
          </a:p>
          <a:p>
            <a:r>
              <a:rPr lang="en-GB" sz="2800" b="1" dirty="0" smtClean="0"/>
              <a:t>Liverpool </a:t>
            </a:r>
            <a:r>
              <a:rPr lang="en-GB" sz="2800" dirty="0" smtClean="0"/>
              <a:t>– birthplace of Beatles, famous for its football team</a:t>
            </a:r>
          </a:p>
          <a:p>
            <a:r>
              <a:rPr lang="en-GB" sz="2800" b="1" dirty="0" smtClean="0"/>
              <a:t>Stonehenge </a:t>
            </a:r>
            <a:r>
              <a:rPr lang="en-GB" sz="2800" dirty="0" smtClean="0"/>
              <a:t>- a circle of prehistoric stones </a:t>
            </a:r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6146" name="Picture 2" descr="D:\800px-KingsCollegeChap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789040"/>
            <a:ext cx="3024336" cy="2185083"/>
          </a:xfrm>
          <a:prstGeom prst="rect">
            <a:avLst/>
          </a:prstGeom>
          <a:noFill/>
        </p:spPr>
      </p:pic>
      <p:pic>
        <p:nvPicPr>
          <p:cNvPr id="6147" name="Picture 3" descr="D:\Stonehen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789040"/>
            <a:ext cx="3528392" cy="220564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052736"/>
            <a:ext cx="8216976" cy="5073427"/>
          </a:xfrm>
        </p:spPr>
        <p:txBody>
          <a:bodyPr/>
          <a:lstStyle/>
          <a:p>
            <a:r>
              <a:rPr lang="en-GB" sz="2800" u="sng" dirty="0" smtClean="0"/>
              <a:t>Scotland:</a:t>
            </a:r>
            <a:endParaRPr lang="en-GB" sz="2800" dirty="0" smtClean="0"/>
          </a:p>
          <a:p>
            <a:r>
              <a:rPr lang="en-GB" sz="2800" b="1" dirty="0" smtClean="0"/>
              <a:t>Edinburgh</a:t>
            </a:r>
            <a:r>
              <a:rPr lang="en-GB" sz="2800" dirty="0" smtClean="0"/>
              <a:t> – </a:t>
            </a:r>
            <a:r>
              <a:rPr lang="en-GB" sz="2800" dirty="0" err="1" smtClean="0"/>
              <a:t>Holyroodhouse</a:t>
            </a:r>
            <a:endParaRPr lang="en-GB" sz="2800" dirty="0" smtClean="0"/>
          </a:p>
          <a:p>
            <a:r>
              <a:rPr lang="en-GB" sz="2800" dirty="0" smtClean="0"/>
              <a:t>Lakes: </a:t>
            </a:r>
            <a:r>
              <a:rPr lang="en-GB" sz="2800" b="1" dirty="0" smtClean="0"/>
              <a:t>Loch Ness  </a:t>
            </a:r>
            <a:r>
              <a:rPr lang="en-GB" sz="2800" dirty="0" smtClean="0"/>
              <a:t>and </a:t>
            </a:r>
            <a:r>
              <a:rPr lang="en-GB" sz="2800" b="1" dirty="0" smtClean="0"/>
              <a:t>Loch Lomond </a:t>
            </a:r>
          </a:p>
          <a:p>
            <a:endParaRPr lang="cs-CZ" dirty="0"/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7170" name="Picture 2" descr="D:\800px-Edinburgh_Castle_dsc063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561844"/>
            <a:ext cx="6336704" cy="3303007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Questions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91264" cy="478539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What is the capital of England, Scotland, Wales and Northern Ireland?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What is a symbol of the country?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Can you name some famous rivers?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What is the highest peak?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What´s the weather like?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What is the form of government?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Can you name some famous historical figures?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Which places would you like to visit? Why?</a:t>
            </a:r>
            <a:endParaRPr lang="en-GB" sz="2800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D:\Loch_Ness_Monster_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276872"/>
            <a:ext cx="2862842" cy="230076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363272" cy="5289451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sz="2000" dirty="0" smtClean="0">
                <a:hlinkClick r:id="rId2"/>
              </a:rPr>
              <a:t>http://en.wikipedia.org/wiki/United_Kingdom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3"/>
              </a:rPr>
              <a:t>http://commons.wikimedia.org/wiki/File:Flag_of_the_United_Kingdom.svg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4"/>
              </a:rPr>
              <a:t>http://commons.wikimedia.org/wiki/File:BenNevis2005.jpg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5"/>
              </a:rPr>
              <a:t>http://commons.wikimedia.org/wiki/File:Tower_bridge_London_Twilight_-_November_2006.jpg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6"/>
              </a:rPr>
              <a:t>http://commons.wikimedia.org/wiki/File:Hans_Eworth_Henry_VIII_after_Holbein.jpg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7"/>
              </a:rPr>
              <a:t>http://commons.wikimedia.org/wiki/File:Elizabeth_I_(Armada_Portrait).jpg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8"/>
              </a:rPr>
              <a:t>http://commons.wikimedia.org/wiki/File:2005-07-14_-_United_Kingdom_-_England_-_Brighton_-_Brighton_Pier.jpg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http://commons.wikimedia.org/wiki/File:York_Cathedral_city_wall_25-02-06.jpg</a:t>
            </a:r>
            <a:endParaRPr lang="cs-CZ" sz="2000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2"/>
              </a:rPr>
              <a:t>http://commons.wikimedia.org/wiki/File:Stonehenge.jpg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3"/>
              </a:rPr>
              <a:t>http://commons.wikimedia.org/wiki/File:KingsCollegeChapel.jpg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4"/>
              </a:rPr>
              <a:t>http://commons.wikimedia.org/wiki/File:Edinburgh_Castle_dsc06357.jpg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/>
              <a:t>http://commons.wikimedia.org/wiki/File:Loch_Ness_Monster_01.jpg</a:t>
            </a:r>
            <a:endParaRPr lang="en-GB" sz="2000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779</Words>
  <Application>Microsoft Office PowerPoint</Application>
  <PresentationFormat>Předvádění na obrazovce (4:3)</PresentationFormat>
  <Paragraphs>141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STŘEDNÍ ŠKOLA STAVEBNÍ A TECHNICKÁ Ústí nad Labem, Čelakovského 5, příspěvková organizace Páteřní škola Ústeckého kraje</vt:lpstr>
      <vt:lpstr>The United Kingdom of Great Britain and Northern Ireland</vt:lpstr>
      <vt:lpstr>Geography</vt:lpstr>
      <vt:lpstr>Prezentace aplikace PowerPoint</vt:lpstr>
      <vt:lpstr>Government</vt:lpstr>
      <vt:lpstr>History</vt:lpstr>
      <vt:lpstr>Prezentace aplikace PowerPoint</vt:lpstr>
      <vt:lpstr>Interesting Places</vt:lpstr>
      <vt:lpstr>Prezentace aplikace PowerPoint</vt:lpstr>
      <vt:lpstr>Prezentace aplikace PowerPoint</vt:lpstr>
      <vt:lpstr>Questions</vt:lpstr>
      <vt:lpstr>Sources: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United Kingdom of Great Britain and Northern Ireland</dc:title>
  <dc:creator>***</dc:creator>
  <cp:lastModifiedBy>Karel Filas, Ing.</cp:lastModifiedBy>
  <cp:revision>51</cp:revision>
  <dcterms:created xsi:type="dcterms:W3CDTF">2012-12-15T14:12:18Z</dcterms:created>
  <dcterms:modified xsi:type="dcterms:W3CDTF">2013-05-02T09:28:17Z</dcterms:modified>
</cp:coreProperties>
</file>