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310" r:id="rId2"/>
    <p:sldId id="311" r:id="rId3"/>
    <p:sldId id="31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385" autoAdjust="0"/>
    <p:restoredTop sz="94660"/>
  </p:normalViewPr>
  <p:slideViewPr>
    <p:cSldViewPr>
      <p:cViewPr varScale="1">
        <p:scale>
          <a:sx n="70" d="100"/>
          <a:sy n="70" d="100"/>
        </p:scale>
        <p:origin x="-11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9108D-000F-4BED-BEC5-0664AAC3A3F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8D3829-344A-42FA-8901-32F254CCE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1857356" y="1357298"/>
            <a:ext cx="6981844" cy="2643206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Century Schoolbook" pitchFamily="18" charset="0"/>
              </a:rPr>
              <a:t>Název školy:		Základní škola </a:t>
            </a:r>
            <a:r>
              <a:rPr lang="cs-CZ" sz="2000" b="1" dirty="0" err="1" smtClean="0">
                <a:latin typeface="Century Schoolbook" pitchFamily="18" charset="0"/>
              </a:rPr>
              <a:t>Netvořice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Autor:  		Mgr. Ludmila </a:t>
            </a:r>
            <a:r>
              <a:rPr lang="cs-CZ" sz="2000" b="1" dirty="0" err="1" smtClean="0">
                <a:latin typeface="Century Schoolbook" pitchFamily="18" charset="0"/>
              </a:rPr>
              <a:t>Vodehnalová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Název:			VY_32_INOVACE_</a:t>
            </a:r>
            <a:r>
              <a:rPr lang="en-US" sz="2000" b="1" dirty="0" smtClean="0">
                <a:latin typeface="Century Schoolbook" pitchFamily="18" charset="0"/>
              </a:rPr>
              <a:t>10</a:t>
            </a:r>
            <a:r>
              <a:rPr lang="cs-CZ" sz="2000" b="1" dirty="0" smtClean="0">
                <a:latin typeface="Century Schoolbook" pitchFamily="18" charset="0"/>
              </a:rPr>
              <a:t>_</a:t>
            </a:r>
          </a:p>
          <a:p>
            <a:r>
              <a:rPr lang="cs-CZ" sz="2000" b="1" dirty="0" smtClean="0">
                <a:latin typeface="Century Schoolbook" pitchFamily="18" charset="0"/>
              </a:rPr>
              <a:t>Téma:	  		Bedřich Smetana</a:t>
            </a:r>
          </a:p>
          <a:p>
            <a:r>
              <a:rPr lang="cs-CZ" sz="2000" b="1" dirty="0" smtClean="0">
                <a:latin typeface="Century Schoolbook" pitchFamily="18" charset="0"/>
              </a:rPr>
              <a:t>Č. projektu:		OP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42886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428604"/>
            <a:ext cx="7498080" cy="10001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r>
              <a:rPr lang="cs-CZ" sz="4000" b="1" dirty="0" smtClean="0">
                <a:solidFill>
                  <a:schemeClr val="accent1"/>
                </a:solidFill>
              </a:rPr>
              <a:t>ANOTACE</a:t>
            </a:r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71612"/>
            <a:ext cx="7498080" cy="4676788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>
                <a:latin typeface="Century Schoolbook" pitchFamily="18" charset="0"/>
              </a:rPr>
              <a:t>Kontrolní a shrnující otázky o životě a díle </a:t>
            </a:r>
            <a:r>
              <a:rPr lang="en-US" sz="2600" dirty="0" smtClean="0">
                <a:latin typeface="Century Schoolbook" pitchFamily="18" charset="0"/>
              </a:rPr>
              <a:t>Bed</a:t>
            </a:r>
            <a:r>
              <a:rPr lang="cs-CZ" sz="2600" dirty="0" err="1" smtClean="0">
                <a:latin typeface="Century Schoolbook" pitchFamily="18" charset="0"/>
              </a:rPr>
              <a:t>řicha</a:t>
            </a:r>
            <a:r>
              <a:rPr lang="cs-CZ" sz="2600" dirty="0" smtClean="0">
                <a:latin typeface="Century Schoolbook" pitchFamily="18" charset="0"/>
              </a:rPr>
              <a:t> Smetany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DUM je určen pro žáky 9. ročníku dle ŠVP Škola pro život ZŠ </a:t>
            </a:r>
            <a:r>
              <a:rPr lang="cs-CZ" sz="2600" dirty="0" err="1" smtClean="0">
                <a:latin typeface="Century Schoolbook" pitchFamily="18" charset="0"/>
              </a:rPr>
              <a:t>Netvořice</a:t>
            </a:r>
            <a:endParaRPr lang="cs-CZ" sz="2600" dirty="0" smtClean="0">
              <a:latin typeface="Century Schoolbook" pitchFamily="18" charset="0"/>
            </a:endParaRP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Hudební výchova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Prezentace na interaktivní </a:t>
            </a:r>
            <a:r>
              <a:rPr lang="cs-CZ" sz="2600" dirty="0" smtClean="0">
                <a:latin typeface="Century Schoolbook" pitchFamily="18" charset="0"/>
              </a:rPr>
              <a:t>tabuli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Klíčová slova: kontrolní otázky, libreto</a:t>
            </a:r>
            <a:endParaRPr lang="cs-CZ" sz="2600" dirty="0" smtClean="0">
              <a:latin typeface="Century Schoolbook" pitchFamily="18" charset="0"/>
            </a:endParaRPr>
          </a:p>
          <a:p>
            <a:endParaRPr lang="cs-CZ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1"/>
                </a:solidFill>
              </a:rPr>
              <a:t>Kontrolní </a:t>
            </a:r>
            <a:r>
              <a:rPr lang="cs-CZ" sz="3600" b="1" dirty="0" smtClean="0">
                <a:solidFill>
                  <a:schemeClr val="accent1"/>
                </a:solidFill>
              </a:rPr>
              <a:t>otázky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1571612"/>
            <a:ext cx="7498080" cy="4800600"/>
          </a:xfrm>
        </p:spPr>
        <p:txBody>
          <a:bodyPr>
            <a:normAutofit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sz="2400" dirty="0" smtClean="0">
                <a:latin typeface="Century Schoolbook" pitchFamily="18" charset="0"/>
              </a:rPr>
              <a:t>Kdo byl Bedřich Smetana?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>
                <a:latin typeface="Century Schoolbook" pitchFamily="18" charset="0"/>
              </a:rPr>
              <a:t>Kde se narodil a ve které době B. Smetana žil?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>
                <a:latin typeface="Century Schoolbook" pitchFamily="18" charset="0"/>
              </a:rPr>
              <a:t>Jakého hudebního stylu je B. Smetana představitel?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>
                <a:latin typeface="Century Schoolbook" pitchFamily="18" charset="0"/>
              </a:rPr>
              <a:t>Jaká Smetanova symfonická báseň je nejvýznamnější a z jakých částí se skládá?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>
                <a:latin typeface="Century Schoolbook" pitchFamily="18" charset="0"/>
              </a:rPr>
              <a:t>Vyjmenuj alespoň šest oper B. Smetany?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>
                <a:latin typeface="Century Schoolbook" pitchFamily="18" charset="0"/>
              </a:rPr>
              <a:t>Kdo je autorem libreta k Libuši?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>
                <a:latin typeface="Century Schoolbook" pitchFamily="18" charset="0"/>
              </a:rPr>
              <a:t>Kdo je autorem libreta k Prodané nevěstě?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>
                <a:latin typeface="Century Schoolbook" pitchFamily="18" charset="0"/>
              </a:rPr>
              <a:t>Jaký je stručný děj Prodané  nevěsty?</a:t>
            </a:r>
          </a:p>
          <a:p>
            <a:pPr marL="596646" indent="-514350">
              <a:buFont typeface="+mj-lt"/>
              <a:buAutoNum type="arabicPeriod"/>
            </a:pPr>
            <a:endParaRPr lang="cs-CZ" sz="2400" dirty="0" smtClean="0">
              <a:latin typeface="Century Schoolbook" pitchFamily="18" charset="0"/>
            </a:endParaRPr>
          </a:p>
          <a:p>
            <a:pPr marL="596646" indent="-514350">
              <a:buFont typeface="+mj-lt"/>
              <a:buAutoNum type="arabicPeriod"/>
            </a:pPr>
            <a:endParaRPr lang="cs-CZ" sz="2400" dirty="0" smtClean="0">
              <a:latin typeface="Century Schoolbook" pitchFamily="18" charset="0"/>
            </a:endParaRPr>
          </a:p>
          <a:p>
            <a:pPr marL="596646" indent="-514350">
              <a:buFont typeface="+mj-lt"/>
              <a:buAutoNum type="arabicPeriod"/>
            </a:pPr>
            <a:endParaRPr lang="cs-CZ" sz="2600" dirty="0">
              <a:latin typeface="Century Schoolbook" pitchFamily="18" charset="0"/>
            </a:endParaRPr>
          </a:p>
        </p:txBody>
      </p:sp>
    </p:spTree>
  </p:cSld>
  <p:clrMapOvr>
    <a:masterClrMapping/>
  </p:clrMapOvr>
  <p:transition>
    <p:zoom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1199</TotalTime>
  <Words>113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Slunovrat</vt:lpstr>
      <vt:lpstr>Snímek 1</vt:lpstr>
      <vt:lpstr> ANOTACE 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114</cp:revision>
  <dcterms:created xsi:type="dcterms:W3CDTF">2012-11-14T16:39:46Z</dcterms:created>
  <dcterms:modified xsi:type="dcterms:W3CDTF">2013-03-25T09:57:59Z</dcterms:modified>
</cp:coreProperties>
</file>