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4C1848-6CAB-41B0-8EDD-DEBBDC31CFB2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D7E3B4-BC0E-476F-AF0A-3B9DDC9FCF1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ime_Square_in_NYC,_2007.jpg" TargetMode="External"/><Relationship Id="rId3" Type="http://schemas.openxmlformats.org/officeDocument/2006/relationships/hyperlink" Target="http://en.wikipedia.org/wiki/New_York_City" TargetMode="External"/><Relationship Id="rId7" Type="http://schemas.openxmlformats.org/officeDocument/2006/relationships/hyperlink" Target="http://commons.wikimedia.org/wiki/File:Lincoln_memorial_dc_20041011_095847_1.3008x2000.jpg" TargetMode="External"/><Relationship Id="rId12" Type="http://schemas.openxmlformats.org/officeDocument/2006/relationships/image" Target="../media/image1.png"/><Relationship Id="rId2" Type="http://schemas.openxmlformats.org/officeDocument/2006/relationships/hyperlink" Target="http://en.wikipedia.org/wiki/Washington,_D.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incoln_statue.jpg" TargetMode="External"/><Relationship Id="rId11" Type="http://schemas.openxmlformats.org/officeDocument/2006/relationships/image" Target="../media/image2.jpeg"/><Relationship Id="rId5" Type="http://schemas.openxmlformats.org/officeDocument/2006/relationships/hyperlink" Target="http://commons.wikimedia.org/wiki/File:White_House.jpg" TargetMode="External"/><Relationship Id="rId10" Type="http://schemas.openxmlformats.org/officeDocument/2006/relationships/hyperlink" Target="http://commons.wikimedia.org/wiki/File:NYC-Skyline-1.jpg" TargetMode="External"/><Relationship Id="rId4" Type="http://schemas.openxmlformats.org/officeDocument/2006/relationships/hyperlink" Target="http://commons.wikimedia.org/wiki/File:Uscapitolindaylight.jpg" TargetMode="External"/><Relationship Id="rId9" Type="http://schemas.openxmlformats.org/officeDocument/2006/relationships/hyperlink" Target="http://commons.wikimedia.org/wiki/File:Exterior_of_the_Empire_State_Building,_2007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atue_of_Liberty.jpg" TargetMode="External"/><Relationship Id="rId2" Type="http://schemas.openxmlformats.org/officeDocument/2006/relationships/hyperlink" Target="http://commons.wikimedia.org/wiki/File:Vista_a%C3%A9rea_de_Times_Square_desde_el_Empire_State_Buildi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291194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Wahington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DC a New York – reálie anglicky mluvících zemí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Government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Capital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Entertainment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Skyscraper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Freedom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Technická zařízení budov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Washington DC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New York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VY_22_INOVACE_01_06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86409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Washington DC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980728"/>
            <a:ext cx="8435280" cy="5145435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en-GB" sz="2800" dirty="0" smtClean="0"/>
              <a:t>Washington </a:t>
            </a:r>
            <a:r>
              <a:rPr lang="en-GB" sz="2800" b="1" dirty="0" smtClean="0"/>
              <a:t>District of Columbia </a:t>
            </a:r>
          </a:p>
          <a:p>
            <a:r>
              <a:rPr lang="en-GB" sz="2800" dirty="0" smtClean="0"/>
              <a:t>It is the national </a:t>
            </a:r>
            <a:r>
              <a:rPr lang="en-GB" sz="2800" b="1" dirty="0" smtClean="0"/>
              <a:t>capital</a:t>
            </a:r>
            <a:r>
              <a:rPr lang="en-GB" sz="2800" dirty="0" smtClean="0"/>
              <a:t> of the USA</a:t>
            </a:r>
          </a:p>
          <a:p>
            <a:r>
              <a:rPr lang="en-GB" sz="2800" dirty="0" smtClean="0"/>
              <a:t>Seat of the </a:t>
            </a:r>
            <a:r>
              <a:rPr lang="en-GB" sz="2800" b="1" dirty="0" smtClean="0"/>
              <a:t>government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No building is allowed to be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en-GB" sz="2800" dirty="0" smtClean="0"/>
              <a:t>higher than Capitol.</a:t>
            </a:r>
          </a:p>
          <a:p>
            <a:r>
              <a:rPr lang="en-GB" sz="2800" dirty="0" smtClean="0"/>
              <a:t>Washington has no industry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en-GB" sz="2800" dirty="0" smtClean="0"/>
              <a:t>and </a:t>
            </a:r>
            <a:r>
              <a:rPr lang="cs-CZ" sz="2800" dirty="0" smtClean="0"/>
              <a:t> </a:t>
            </a:r>
            <a:r>
              <a:rPr lang="en-GB" sz="2800" dirty="0" smtClean="0"/>
              <a:t>is very clean.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Uscapitolindayligh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39" y="2924944"/>
            <a:ext cx="3936437" cy="295232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363272" cy="5073427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The White House </a:t>
            </a:r>
            <a:r>
              <a:rPr lang="en-GB" sz="2800" dirty="0" smtClean="0"/>
              <a:t>– the residence of the American President</a:t>
            </a:r>
          </a:p>
          <a:p>
            <a:r>
              <a:rPr lang="en-GB" sz="2800" b="1" dirty="0" smtClean="0"/>
              <a:t>The Capitol </a:t>
            </a:r>
            <a:r>
              <a:rPr lang="en-GB" sz="2800" dirty="0" smtClean="0"/>
              <a:t>– the seat of the Congress</a:t>
            </a:r>
          </a:p>
          <a:p>
            <a:r>
              <a:rPr lang="en-GB" sz="2800" b="1" dirty="0" smtClean="0"/>
              <a:t>The Pentagon </a:t>
            </a:r>
            <a:r>
              <a:rPr lang="en-GB" sz="2800" dirty="0" smtClean="0"/>
              <a:t>– the centre of military forces</a:t>
            </a:r>
            <a:endParaRPr lang="en-GB" sz="2800" dirty="0"/>
          </a:p>
        </p:txBody>
      </p:sp>
      <p:cxnSp>
        <p:nvCxnSpPr>
          <p:cNvPr id="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5" name="Picture 3" descr="D:\White_Hous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3037308"/>
            <a:ext cx="4896544" cy="289851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147248" cy="5877273"/>
          </a:xfrm>
        </p:spPr>
        <p:txBody>
          <a:bodyPr/>
          <a:lstStyle/>
          <a:p>
            <a:r>
              <a:rPr lang="en-GB" b="1" dirty="0" smtClean="0"/>
              <a:t>Washington Monument</a:t>
            </a:r>
          </a:p>
          <a:p>
            <a:r>
              <a:rPr lang="en-GB" b="1" dirty="0" smtClean="0"/>
              <a:t>Jefferson Memorial</a:t>
            </a:r>
          </a:p>
          <a:p>
            <a:r>
              <a:rPr lang="en-GB" b="1" dirty="0" smtClean="0"/>
              <a:t>Lincoln Memorial</a:t>
            </a:r>
          </a:p>
          <a:p>
            <a:r>
              <a:rPr lang="en-GB" b="1" dirty="0" smtClean="0"/>
              <a:t>Arlington National Cemetery</a:t>
            </a:r>
            <a:endParaRPr lang="en-GB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3074" name="Picture 2" descr="D:\800px-Lincoln_memorial_dc_20041011_095847_1_3008x20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285828"/>
            <a:ext cx="3816424" cy="2536828"/>
          </a:xfrm>
          <a:prstGeom prst="rect">
            <a:avLst/>
          </a:prstGeom>
          <a:noFill/>
        </p:spPr>
      </p:pic>
      <p:pic>
        <p:nvPicPr>
          <p:cNvPr id="3075" name="Picture 3" descr="D:\664px-Lincoln_statu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3212976"/>
            <a:ext cx="2804199" cy="253391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New York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Many people call New York </a:t>
            </a:r>
            <a:r>
              <a:rPr lang="en-GB" sz="2800" i="1" dirty="0" smtClean="0"/>
              <a:t>“</a:t>
            </a:r>
            <a:r>
              <a:rPr lang="en-GB" sz="2800" b="1" dirty="0" smtClean="0"/>
              <a:t>the city that never sleeps</a:t>
            </a:r>
            <a:r>
              <a:rPr lang="en-GB" sz="2800" i="1" dirty="0" smtClean="0"/>
              <a:t>’’ </a:t>
            </a:r>
            <a:r>
              <a:rPr lang="en-GB" sz="2800" dirty="0" smtClean="0"/>
              <a:t>because it is alive all day and night. </a:t>
            </a:r>
          </a:p>
          <a:p>
            <a:r>
              <a:rPr lang="en-GB" sz="2800" dirty="0" smtClean="0"/>
              <a:t>New York is centre of culture and business</a:t>
            </a:r>
          </a:p>
          <a:p>
            <a:r>
              <a:rPr lang="en-GB" sz="2800" dirty="0" smtClean="0"/>
              <a:t>There are very many hotels, </a:t>
            </a:r>
            <a:r>
              <a:rPr lang="en-GB" sz="2800" dirty="0" err="1" smtClean="0"/>
              <a:t>thea</a:t>
            </a:r>
            <a:r>
              <a:rPr lang="cs-CZ" sz="2800" dirty="0" err="1" smtClean="0"/>
              <a:t>tres</a:t>
            </a:r>
            <a:r>
              <a:rPr lang="en-GB" sz="2800" dirty="0" smtClean="0"/>
              <a:t>, cinemas</a:t>
            </a:r>
            <a:endParaRPr lang="en-GB" sz="2800" dirty="0"/>
          </a:p>
        </p:txBody>
      </p:sp>
      <p:cxnSp>
        <p:nvCxnSpPr>
          <p:cNvPr id="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6146" name="Picture 2" descr="D:\NYC-Skyline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356992"/>
            <a:ext cx="3744416" cy="2494115"/>
          </a:xfrm>
          <a:prstGeom prst="rect">
            <a:avLst/>
          </a:prstGeom>
          <a:noFill/>
        </p:spPr>
      </p:pic>
      <p:pic>
        <p:nvPicPr>
          <p:cNvPr id="6147" name="Picture 3" descr="D:\VISTA_~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3429000"/>
            <a:ext cx="3384376" cy="2395909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Boroughs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New York has five major parts</a:t>
            </a:r>
            <a:r>
              <a:rPr lang="en-GB" sz="2800" dirty="0" smtClean="0"/>
              <a:t>:</a:t>
            </a:r>
          </a:p>
          <a:p>
            <a:r>
              <a:rPr lang="en-GB" sz="2800" b="1" dirty="0" smtClean="0"/>
              <a:t>Manhattan</a:t>
            </a:r>
          </a:p>
          <a:p>
            <a:r>
              <a:rPr lang="en-GB" sz="2800" b="1" dirty="0" smtClean="0"/>
              <a:t>Queens</a:t>
            </a:r>
          </a:p>
          <a:p>
            <a:r>
              <a:rPr lang="en-GB" sz="2800" b="1" dirty="0" smtClean="0"/>
              <a:t>The Bronx</a:t>
            </a:r>
          </a:p>
          <a:p>
            <a:r>
              <a:rPr lang="en-GB" sz="2800" b="1" dirty="0" smtClean="0"/>
              <a:t>Staten Island</a:t>
            </a:r>
          </a:p>
          <a:p>
            <a:r>
              <a:rPr lang="en-GB" sz="2800" b="1" dirty="0" smtClean="0"/>
              <a:t>Brooklyn</a:t>
            </a:r>
            <a:endParaRPr lang="en-GB" sz="2800" b="1" dirty="0"/>
          </a:p>
        </p:txBody>
      </p:sp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7170" name="Picture 2" descr="D:\800px-NYC_Brooklyn_Bridge_western_ram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2204864"/>
            <a:ext cx="4968552" cy="358214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Manhattan skyline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91264" cy="4569371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 large number of </a:t>
            </a:r>
            <a:r>
              <a:rPr lang="en-GB" sz="2800" b="1" dirty="0" smtClean="0"/>
              <a:t>skyscrapers</a:t>
            </a:r>
          </a:p>
          <a:p>
            <a:r>
              <a:rPr lang="en-GB" sz="2800" b="1" dirty="0" smtClean="0"/>
              <a:t>The Empire State Building </a:t>
            </a:r>
            <a:r>
              <a:rPr lang="en-GB" sz="2800" dirty="0" smtClean="0"/>
              <a:t>- is 381 m high and belongs to highest in the world</a:t>
            </a:r>
          </a:p>
          <a:p>
            <a:r>
              <a:rPr lang="en-GB" sz="2800" b="1" dirty="0" smtClean="0"/>
              <a:t>The Chrysler Building </a:t>
            </a:r>
            <a:r>
              <a:rPr lang="en-GB" sz="2800" dirty="0" smtClean="0"/>
              <a:t>– is 306 m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en-GB" sz="2800" dirty="0" smtClean="0"/>
              <a:t>high and is a seat of the Chrysler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en-GB" sz="2800" dirty="0" smtClean="0"/>
              <a:t>automobile company</a:t>
            </a:r>
          </a:p>
          <a:p>
            <a:r>
              <a:rPr lang="en-GB" sz="2800" b="1" dirty="0" smtClean="0"/>
              <a:t>Trump Tower</a:t>
            </a:r>
            <a:endParaRPr lang="en-GB" sz="2800" b="1" dirty="0"/>
          </a:p>
        </p:txBody>
      </p:sp>
      <p:cxnSp>
        <p:nvCxnSpPr>
          <p:cNvPr id="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5122" name="Picture 2" descr="D:\Exterior_of_the_Empire_State_Building,_2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636912"/>
            <a:ext cx="2520280" cy="3360373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Famous Places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713387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Times Square </a:t>
            </a:r>
            <a:r>
              <a:rPr lang="en-GB" sz="2800" dirty="0" smtClean="0"/>
              <a:t>is the centre of culture and entertainment in New York. People come here to welcome the New Year. </a:t>
            </a:r>
          </a:p>
          <a:p>
            <a:r>
              <a:rPr lang="en-GB" sz="2800" b="1" dirty="0" smtClean="0"/>
              <a:t>5th Avenue</a:t>
            </a:r>
            <a:r>
              <a:rPr lang="en-GB" sz="2800" dirty="0" smtClean="0"/>
              <a:t> - famous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en-GB" sz="2800" dirty="0" smtClean="0"/>
              <a:t>shopping street </a:t>
            </a:r>
          </a:p>
          <a:p>
            <a:r>
              <a:rPr lang="en-GB" sz="2800" b="1" dirty="0" smtClean="0"/>
              <a:t>Central Park</a:t>
            </a:r>
            <a:endParaRPr lang="en-GB" sz="2800" b="1" dirty="0"/>
          </a:p>
        </p:txBody>
      </p:sp>
      <p:cxnSp>
        <p:nvCxnSpPr>
          <p:cNvPr id="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026" name="Picture 2" descr="D:\Time_Square_in_NYC,_2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2492896"/>
            <a:ext cx="4460214" cy="334516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The Statue of Liberty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a symbol of freedom</a:t>
            </a:r>
          </a:p>
          <a:p>
            <a:r>
              <a:rPr lang="en-GB" sz="2800" dirty="0" smtClean="0"/>
              <a:t>The statue is 45,3 m high and weights 225 tons.</a:t>
            </a:r>
          </a:p>
          <a:p>
            <a:endParaRPr lang="en-GB" dirty="0"/>
          </a:p>
        </p:txBody>
      </p:sp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8194" name="Picture 2" descr="D:\800px-Statue_of_Libert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2636912"/>
            <a:ext cx="5040560" cy="335197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302433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373616" cy="4813995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does DC (Washington DC) stand for?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Which building is the seat of President?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Which building is the seat of the Congress?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is the Pentagon?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Why is New York called “ the city that never sleeps”?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Can you name some major parts of New York?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know some skyscrapers in New York?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Which places would you like to visit in New York?</a:t>
            </a:r>
            <a:endParaRPr lang="en-GB" sz="2800" dirty="0"/>
          </a:p>
        </p:txBody>
      </p:sp>
      <p:cxnSp>
        <p:nvCxnSpPr>
          <p:cNvPr id="5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GB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713387"/>
          </a:xfrm>
        </p:spPr>
        <p:txBody>
          <a:bodyPr>
            <a:normAutofit fontScale="77500" lnSpcReduction="20000"/>
          </a:bodyPr>
          <a:lstStyle/>
          <a:p>
            <a:r>
              <a:rPr lang="en-GB" sz="2000" dirty="0" smtClean="0">
                <a:hlinkClick r:id="rId2"/>
              </a:rPr>
              <a:t>http://en.wikipedia.org/wiki/Washington,_D.C</a:t>
            </a:r>
            <a:endParaRPr lang="cs-CZ" sz="2000" dirty="0" smtClean="0"/>
          </a:p>
          <a:p>
            <a:r>
              <a:rPr lang="en-GB" sz="2000" dirty="0" smtClean="0">
                <a:hlinkClick r:id="rId3"/>
              </a:rPr>
              <a:t>http://en.wikipedia.org/wiki/New_York_City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2013- 03-07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4"/>
              </a:rPr>
              <a:t>http://commons.wikimedia.org/wiki/File:Uscapitolindaylight.jpg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2013- 03-07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5"/>
              </a:rPr>
              <a:t>http://commons.wikimedia.org/wiki/File:White_House.jpg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2013- 03-07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6"/>
              </a:rPr>
              <a:t>http://commons.wikimedia.org/wiki/File:Lincoln_statue.jpg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2013- 03-07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7"/>
              </a:rPr>
              <a:t>http://commons.wikimedia.org/wiki/File:Lincoln_memorial_dc_20041011_095847_1.3008x2000.jpg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2013- 03-07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8"/>
              </a:rPr>
              <a:t>http://commons.wikimedia.org/wiki/File:Time_Square_in_NYC,_2007.jpg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2013- 03-07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9"/>
              </a:rPr>
              <a:t>http://commons.wikimedia.org/wiki/File:Exterior_of_the_Empire_State_Building,_2007.jpg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2013- 03-07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10"/>
              </a:rPr>
              <a:t>http://commons.wikimedia.org/wiki/File:NYC-Skyline-1.jpg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2013- 03-07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/>
              <a:t>http://commons.wikimedia.org/wiki/File:NYC_Brooklyn_Bridge_western_ramp.jpg</a:t>
            </a:r>
            <a:endParaRPr lang="en-GB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 cit. 2013- 03-07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2"/>
              </a:rPr>
              <a:t>http://commons.wikimedia.org/wiki/File:Vista_a%C3%A9rea_de_Times_Square_desde_el_Empire_State_Building.jpg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2013- 03-07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3"/>
              </a:rPr>
              <a:t>http://commons.wikimedia.org/wiki/File:Statue_of_Liberty.jpg</a:t>
            </a:r>
            <a:endParaRPr lang="cs-CZ" sz="2000" dirty="0" smtClean="0"/>
          </a:p>
          <a:p>
            <a:endParaRPr lang="en-GB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675</Words>
  <Application>Microsoft Office PowerPoint</Application>
  <PresentationFormat>Předvádění na obrazovce (4:3)</PresentationFormat>
  <Paragraphs>134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STŘEDNÍ ŠKOLA STAVEBNÍ A TECHNICKÁ Ústí nad Labem, Čelakovského 5, příspěvková organizace Páteřní škola Ústeckého kraje</vt:lpstr>
      <vt:lpstr>Washington DC</vt:lpstr>
      <vt:lpstr>Prezentace aplikace PowerPoint</vt:lpstr>
      <vt:lpstr>Prezentace aplikace PowerPoint</vt:lpstr>
      <vt:lpstr>New York</vt:lpstr>
      <vt:lpstr>Boroughs</vt:lpstr>
      <vt:lpstr>Manhattan skyline</vt:lpstr>
      <vt:lpstr>Famous Places</vt:lpstr>
      <vt:lpstr>The Statue of Liberty</vt:lpstr>
      <vt:lpstr>Questions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Washington DC</dc:title>
  <dc:creator>popper</dc:creator>
  <cp:lastModifiedBy>Karel Filas, Ing.</cp:lastModifiedBy>
  <cp:revision>58</cp:revision>
  <dcterms:created xsi:type="dcterms:W3CDTF">2012-12-21T12:21:06Z</dcterms:created>
  <dcterms:modified xsi:type="dcterms:W3CDTF">2013-05-02T09:27:47Z</dcterms:modified>
</cp:coreProperties>
</file>