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"/>
  </p:notesMasterIdLst>
  <p:sldIdLst>
    <p:sldId id="280" r:id="rId2"/>
    <p:sldId id="281" r:id="rId3"/>
    <p:sldId id="28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Vy_32_INOVACE_15_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</a:t>
            </a:r>
            <a:r>
              <a:rPr lang="cs-CZ" sz="2000" dirty="0" err="1" smtClean="0">
                <a:solidFill>
                  <a:schemeClr val="bg1"/>
                </a:solidFill>
              </a:rPr>
              <a:t>zdeněk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fibich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643470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Kontrolní a shrnující otázky o životě </a:t>
            </a:r>
            <a:br>
              <a:rPr lang="cs-CZ" sz="2400" dirty="0" smtClean="0">
                <a:latin typeface="Century Schoolbook" pitchFamily="18" charset="0"/>
              </a:rPr>
            </a:br>
            <a:r>
              <a:rPr lang="cs-CZ" sz="2400" dirty="0" smtClean="0">
                <a:latin typeface="Century Schoolbook" pitchFamily="18" charset="0"/>
              </a:rPr>
              <a:t>    a díle Leoše Janáčka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Klíčová slova: otázky, opera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4382"/>
          </a:xfrm>
        </p:spPr>
        <p:txBody>
          <a:bodyPr/>
          <a:lstStyle/>
          <a:p>
            <a:pPr algn="ctr"/>
            <a:r>
              <a:rPr lang="cs-CZ" dirty="0" smtClean="0"/>
              <a:t>Kontrolní </a:t>
            </a:r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Kdo byl Leoš Janáček?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Kde se narodil a ve které době žil?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Vyjmenuj alespoň tři Janáčkovy opery?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je stručný děj opery: Její pastorkyňa?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Kdo je autorem libreta k opeře: Příhody lišky Bystroušky?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18</Words>
  <Application>Microsoft Office PowerPoint</Application>
  <PresentationFormat>Předvádění na obrazovce (4:3)</PresentationFormat>
  <Paragraphs>18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Bohatý</vt:lpstr>
      <vt:lpstr>Název školy:    Základní škola Netvořice Autor:     Mgr. Ludmila Vodehnalová Název:     Vy_32_INOVACE_15_ Téma:     LeoŠ Janáček a zdeněk fibich Č. projektu:    OP VK 1.4</vt:lpstr>
      <vt:lpstr>ANOTACE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78</cp:revision>
  <dcterms:created xsi:type="dcterms:W3CDTF">2012-11-19T13:00:19Z</dcterms:created>
  <dcterms:modified xsi:type="dcterms:W3CDTF">2013-03-25T10:18:58Z</dcterms:modified>
</cp:coreProperties>
</file>