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5" r:id="rId2"/>
    <p:sldId id="258" r:id="rId3"/>
    <p:sldId id="259" r:id="rId4"/>
    <p:sldId id="266" r:id="rId5"/>
    <p:sldId id="26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2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717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9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9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19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AB1E24B-E918-430C-B353-45731E2085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C0748-7114-4731-8D61-664855012AC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20096AF-3BDC-4E84-BA46-576C4E8EF5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66B7DB-9A0D-4BA9-A9A6-A1D4F5845D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3838B7-D371-463F-A974-D27A31DCA4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B91798-2DF8-43AB-ABC7-1EB2A2A552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AD12C53-C243-47AB-BA08-FEE675E144F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AAE4D2-4389-4832-B476-2385B57B650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195A179-003B-4BCC-8C0A-1284E105448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A0CB807-221A-4C25-8878-2A2055F12D1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FB83DC-2AD8-4672-AEB9-4D91307A34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6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7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AD86056-030C-4BD7-AA35-F9463341FA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17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dirty="0" smtClean="0"/>
              <a:t>Jak znáš Českou republiku?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r>
              <a:rPr lang="cs-CZ" dirty="0" smtClean="0"/>
              <a:t>Použij své znalosti, případně atlas!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err="1" smtClean="0"/>
              <a:t>Mgr.Jan</a:t>
            </a:r>
            <a:r>
              <a:rPr lang="cs-CZ" sz="1100" b="1" dirty="0" smtClean="0"/>
              <a:t> Kašpar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2129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r>
              <a:rPr lang="cs-CZ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Opravdu je to tak????</a:t>
            </a:r>
            <a:br>
              <a:rPr lang="cs-CZ">
                <a:solidFill>
                  <a:srgbClr val="FFFF00"/>
                </a:solidFill>
              </a:rPr>
            </a:br>
            <a:r>
              <a:rPr lang="cs-CZ" sz="2400">
                <a:solidFill>
                  <a:srgbClr val="FFFF00"/>
                </a:solidFill>
              </a:rPr>
              <a:t>(zapiš, co je správně, </a:t>
            </a:r>
            <a:r>
              <a:rPr lang="cs-CZ" sz="1900">
                <a:solidFill>
                  <a:srgbClr val="FFFF00"/>
                </a:solidFill>
              </a:rPr>
              <a:t>zkus opravit chybná tvrzení!</a:t>
            </a:r>
            <a:r>
              <a:rPr lang="cs-CZ" sz="240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1412875"/>
            <a:ext cx="8569325" cy="5823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Jizera pramení v Krkonoších.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 Nevyšší horou v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Českém středohoří je Milešovka.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Strakonice leží v Plzeňském kraji.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Vrcholy Orlických </a:t>
            </a:r>
            <a:r>
              <a:rPr lang="cs-CZ" sz="280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hor přesahují </a:t>
            </a:r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výšku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1100 </a:t>
            </a:r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m. </a:t>
            </a: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Prachovské skály </a:t>
            </a:r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jsou tvořeny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žulou.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f) Přehrada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Skalka </a:t>
            </a:r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leží na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Mži.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g) V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Karlovarském </a:t>
            </a:r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kraji není žádná dálnice. </a:t>
            </a: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Tuha </a:t>
            </a:r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 těží v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Moravskoslezském </a:t>
            </a:r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kraji. </a:t>
            </a: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 Plzni je mezinárodní letiště.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Temelín je vodní elektrárna.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Břeclav </a:t>
            </a:r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leží  jižněji než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Hodonín.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l) </a:t>
            </a:r>
            <a:r>
              <a:rPr lang="cs-CZ" sz="24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 území ČR se </a:t>
            </a:r>
            <a:r>
              <a:rPr lang="cs-CZ" sz="24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nacházejí jezera ledovcového původu.</a:t>
            </a:r>
            <a:endParaRPr lang="cs-CZ" sz="24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88913"/>
            <a:ext cx="8208962" cy="1470025"/>
          </a:xfrm>
        </p:spPr>
        <p:txBody>
          <a:bodyPr/>
          <a:lstStyle/>
          <a:p>
            <a:r>
              <a:rPr lang="cs-CZ" sz="4400">
                <a:solidFill>
                  <a:srgbClr val="FFFF00"/>
                </a:solidFill>
              </a:rPr>
              <a:t>Rozhodni o pravdivosti tvrzení:</a:t>
            </a:r>
            <a:br>
              <a:rPr lang="cs-CZ" sz="4400">
                <a:solidFill>
                  <a:srgbClr val="FFFF00"/>
                </a:solidFill>
              </a:rPr>
            </a:br>
            <a:r>
              <a:rPr lang="cs-CZ" sz="2000">
                <a:solidFill>
                  <a:srgbClr val="FFFF00"/>
                </a:solidFill>
              </a:rPr>
              <a:t>(zapiš, co je správně, zkus opravit chybná tvrzení!)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1484313"/>
            <a:ext cx="8424862" cy="5183187"/>
          </a:xfrm>
        </p:spPr>
        <p:txBody>
          <a:bodyPr/>
          <a:lstStyle/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1) </a:t>
            </a:r>
            <a:r>
              <a:rPr lang="cs-CZ" sz="2800" dirty="0" smtClean="0"/>
              <a:t>Jizerské hory jsou </a:t>
            </a:r>
            <a:r>
              <a:rPr lang="cs-CZ" sz="2800" dirty="0"/>
              <a:t>druhohorního stáří.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2) </a:t>
            </a:r>
            <a:r>
              <a:rPr lang="cs-CZ" sz="2800" dirty="0" smtClean="0"/>
              <a:t>Odra </a:t>
            </a:r>
            <a:r>
              <a:rPr lang="cs-CZ" sz="2800" dirty="0"/>
              <a:t>patří k úmoří Černého moře.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3) </a:t>
            </a:r>
            <a:r>
              <a:rPr lang="cs-CZ" sz="2800" dirty="0" smtClean="0"/>
              <a:t>Loket je hrad v Ústeckém kraji.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4) </a:t>
            </a:r>
            <a:r>
              <a:rPr lang="cs-CZ" sz="2800" dirty="0" smtClean="0"/>
              <a:t>Trosky jsou </a:t>
            </a:r>
            <a:r>
              <a:rPr lang="cs-CZ" sz="2800" dirty="0"/>
              <a:t>sopečného původu.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5) </a:t>
            </a:r>
            <a:r>
              <a:rPr lang="cs-CZ" sz="2800" dirty="0" err="1" smtClean="0"/>
              <a:t>Božidarská</a:t>
            </a:r>
            <a:r>
              <a:rPr lang="cs-CZ" sz="2800" dirty="0" smtClean="0"/>
              <a:t> rašeliniště leží na Šumavě.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6) </a:t>
            </a:r>
            <a:r>
              <a:rPr lang="cs-CZ" sz="2800" dirty="0" smtClean="0"/>
              <a:t>Nejchladnější místo v ČR je vrchol Pradědu.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7) </a:t>
            </a:r>
            <a:r>
              <a:rPr lang="cs-CZ" sz="2800" dirty="0" err="1" smtClean="0"/>
              <a:t>Želivka</a:t>
            </a:r>
            <a:r>
              <a:rPr lang="cs-CZ" sz="2800" dirty="0" smtClean="0"/>
              <a:t> je pravostranný přítok Sázavy.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8) </a:t>
            </a:r>
            <a:r>
              <a:rPr lang="cs-CZ" sz="2800" dirty="0" smtClean="0"/>
              <a:t>Nejzápadnější </a:t>
            </a:r>
            <a:r>
              <a:rPr lang="cs-CZ" sz="2800" dirty="0"/>
              <a:t>bod ČR leží v okrese </a:t>
            </a:r>
            <a:r>
              <a:rPr lang="cs-CZ" sz="2800" dirty="0" smtClean="0"/>
              <a:t>Sokolov.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9) </a:t>
            </a:r>
            <a:r>
              <a:rPr lang="cs-CZ" sz="2800" dirty="0" smtClean="0"/>
              <a:t>V ČR je více než 7000 obcí.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10) </a:t>
            </a:r>
            <a:r>
              <a:rPr lang="cs-CZ" sz="2800" dirty="0" smtClean="0"/>
              <a:t>Traktory se vyrábí v Kopřivnici.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11) Převládající horninou </a:t>
            </a:r>
            <a:r>
              <a:rPr lang="cs-CZ" sz="2800" dirty="0" smtClean="0"/>
              <a:t>Českého ráje je pískovec.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12) </a:t>
            </a:r>
            <a:r>
              <a:rPr lang="cs-CZ" sz="2800" dirty="0" smtClean="0"/>
              <a:t>Hora Říp leží ve Středočeském kraji.</a:t>
            </a:r>
            <a:endParaRPr lang="cs-CZ" sz="2800" dirty="0"/>
          </a:p>
          <a:p>
            <a:pPr marL="609600" indent="-609600">
              <a:lnSpc>
                <a:spcPct val="80000"/>
              </a:lnSpc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435280" cy="1139825"/>
          </a:xfrm>
        </p:spPr>
        <p:txBody>
          <a:bodyPr/>
          <a:lstStyle/>
          <a:p>
            <a:r>
              <a:rPr lang="cs-CZ" sz="3600" dirty="0" smtClean="0"/>
              <a:t>Z jaké horniny jsou skály na obrázku?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364502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Pískovec, Labské pískovce</a:t>
            </a:r>
            <a:endParaRPr lang="cs-CZ" dirty="0"/>
          </a:p>
        </p:txBody>
      </p:sp>
      <p:pic>
        <p:nvPicPr>
          <p:cNvPr id="6" name="Zástupný symbol pro obsah 5" descr="P102004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70428" y="1853908"/>
            <a:ext cx="5257246" cy="3942934"/>
          </a:xfrm>
        </p:spPr>
      </p:pic>
      <p:sp>
        <p:nvSpPr>
          <p:cNvPr id="5" name="TextovéPole 4"/>
          <p:cNvSpPr txBox="1"/>
          <p:nvPr/>
        </p:nvSpPr>
        <p:spPr>
          <a:xfrm>
            <a:off x="7092280" y="5877272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Obr.1: Fotoarchiv </a:t>
            </a:r>
            <a:r>
              <a:rPr lang="cs-CZ" dirty="0" smtClean="0"/>
              <a:t>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176</TotalTime>
  <Words>256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Opona</vt:lpstr>
      <vt:lpstr>Jak znáš Českou republiku?</vt:lpstr>
      <vt:lpstr>Opravdu je to tak???? (zapiš, co je správně, zkus opravit chybná tvrzení!)</vt:lpstr>
      <vt:lpstr>Rozhodni o pravdivosti tvrzení: (zapiš, co je správně, zkus opravit chybná tvrzení!)</vt:lpstr>
      <vt:lpstr>Z jaké horniny jsou skály na obrázku?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 </dc:title>
  <dc:creator>HONZA</dc:creator>
  <cp:lastModifiedBy>HONZA</cp:lastModifiedBy>
  <cp:revision>13</cp:revision>
  <dcterms:created xsi:type="dcterms:W3CDTF">2010-01-21T08:46:39Z</dcterms:created>
  <dcterms:modified xsi:type="dcterms:W3CDTF">2011-03-25T09:44:27Z</dcterms:modified>
</cp:coreProperties>
</file>