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71" r:id="rId3"/>
    <p:sldId id="256" r:id="rId4"/>
    <p:sldId id="266" r:id="rId5"/>
    <p:sldId id="267" r:id="rId6"/>
    <p:sldId id="268" r:id="rId7"/>
    <p:sldId id="269" r:id="rId8"/>
    <p:sldId id="270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2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dirty="0" smtClean="0"/>
            <a:t>VY_32_INOVACE_AJ_01_TRAVELLING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Markéta Březinová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Cestování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6FA618-17BB-435C-B1EA-579C26B2C282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9E83F58-C085-4536-9880-C9F8C0AFEDD2}" type="presOf" srcId="{B651F6E3-6281-48DB-9319-2AEAFDAE7572}" destId="{6BB5E863-4638-4E1D-BFDE-399D028AC4ED}" srcOrd="1" destOrd="0" presId="urn:microsoft.com/office/officeart/2005/8/layout/target3"/>
    <dgm:cxn modelId="{A268200B-347A-43B6-9D83-23AE0AB932DF}" type="presOf" srcId="{D8197B8C-B260-4A16-BDF4-0947B075E274}" destId="{5A5FFA88-C948-4069-8E93-59FA12366E83}" srcOrd="1" destOrd="0" presId="urn:microsoft.com/office/officeart/2005/8/layout/target3"/>
    <dgm:cxn modelId="{5EF92DF9-C355-4052-AD1D-51328EE9AA48}" type="presOf" srcId="{B651F6E3-6281-48DB-9319-2AEAFDAE7572}" destId="{619D679B-A015-4ECF-8348-D1034C574F40}" srcOrd="0" destOrd="0" presId="urn:microsoft.com/office/officeart/2005/8/layout/target3"/>
    <dgm:cxn modelId="{4ABCCE61-F8B3-4645-B109-B103A0E89843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693D1-28CB-408A-8F1D-AE76A7EC3B1F}" type="presOf" srcId="{D1D4F407-5343-4D3F-B5B9-D407B03CAEB4}" destId="{AED2198E-93D5-4001-81B4-73124B309672}" srcOrd="1" destOrd="0" presId="urn:microsoft.com/office/officeart/2005/8/layout/target3"/>
    <dgm:cxn modelId="{78924034-8A6E-4807-9EC7-FA0573F2F920}" type="presOf" srcId="{4C35D32F-0EAB-4CD7-82EE-45574DC2A586}" destId="{890E4F0B-2866-4A3F-A3C7-2A14B1797930}" srcOrd="1" destOrd="0" presId="urn:microsoft.com/office/officeart/2005/8/layout/target3"/>
    <dgm:cxn modelId="{2FF508FA-0915-4F22-AE6D-985CEC42EFEB}" type="presOf" srcId="{D1B46980-6531-4606-95E6-44980827E919}" destId="{6140AFEC-043D-4C43-A2F9-D0F5331DF3A3}" srcOrd="0" destOrd="0" presId="urn:microsoft.com/office/officeart/2005/8/layout/target3"/>
    <dgm:cxn modelId="{DE552853-9CF7-4B1A-8998-EBD8E57A1011}" type="presOf" srcId="{D8197B8C-B260-4A16-BDF4-0947B075E274}" destId="{25B08C86-7E15-44DC-BE7F-FFB55DD49D12}" srcOrd="0" destOrd="0" presId="urn:microsoft.com/office/officeart/2005/8/layout/target3"/>
    <dgm:cxn modelId="{6C109B9C-C857-44BD-945C-2859F1822CD3}" type="presOf" srcId="{757F3AB3-0718-4624-B441-E567A8F0AB56}" destId="{333A1088-737F-45CB-B68E-254E46348037}" srcOrd="0" destOrd="0" presId="urn:microsoft.com/office/officeart/2005/8/layout/target3"/>
    <dgm:cxn modelId="{D52AD99F-601D-422E-A33C-69F6A87F69D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4D0A86-81D1-422B-84C7-9A3BE6915754}" type="presParOf" srcId="{333A1088-737F-45CB-B68E-254E46348037}" destId="{F5ABB229-8D3B-4694-996A-96F23CF14429}" srcOrd="0" destOrd="0" presId="urn:microsoft.com/office/officeart/2005/8/layout/target3"/>
    <dgm:cxn modelId="{ED808942-4F34-47B9-89F2-6E1D2343A191}" type="presParOf" srcId="{333A1088-737F-45CB-B68E-254E46348037}" destId="{F41139FD-01EE-4571-8B17-4FB00FC51163}" srcOrd="1" destOrd="0" presId="urn:microsoft.com/office/officeart/2005/8/layout/target3"/>
    <dgm:cxn modelId="{854DF0A9-4D8A-430D-AA9A-CDC2CD859137}" type="presParOf" srcId="{333A1088-737F-45CB-B68E-254E46348037}" destId="{D005CE8C-CC26-4C3E-AC11-E15060ECD759}" srcOrd="2" destOrd="0" presId="urn:microsoft.com/office/officeart/2005/8/layout/target3"/>
    <dgm:cxn modelId="{47876A74-4429-44C7-97E1-8F25DD7DF731}" type="presParOf" srcId="{333A1088-737F-45CB-B68E-254E46348037}" destId="{2C702D82-9B77-49B7-9568-BB8EB47C3372}" srcOrd="3" destOrd="0" presId="urn:microsoft.com/office/officeart/2005/8/layout/target3"/>
    <dgm:cxn modelId="{75FCBF54-1703-4B21-B845-3C4557ED68DC}" type="presParOf" srcId="{333A1088-737F-45CB-B68E-254E46348037}" destId="{A52A0455-90FF-4808-ABD0-F02540D31D5A}" srcOrd="4" destOrd="0" presId="urn:microsoft.com/office/officeart/2005/8/layout/target3"/>
    <dgm:cxn modelId="{EFC4C980-77EB-4FDB-837A-2C28E2AC4B45}" type="presParOf" srcId="{333A1088-737F-45CB-B68E-254E46348037}" destId="{6140AFEC-043D-4C43-A2F9-D0F5331DF3A3}" srcOrd="5" destOrd="0" presId="urn:microsoft.com/office/officeart/2005/8/layout/target3"/>
    <dgm:cxn modelId="{B1374697-08A0-4621-AFEF-8080CB6B9EA9}" type="presParOf" srcId="{333A1088-737F-45CB-B68E-254E46348037}" destId="{9358AC05-5D7D-4327-9F80-1AD486AEA664}" srcOrd="6" destOrd="0" presId="urn:microsoft.com/office/officeart/2005/8/layout/target3"/>
    <dgm:cxn modelId="{BA60CC3B-0337-43CE-B3AB-B79536923892}" type="presParOf" srcId="{333A1088-737F-45CB-B68E-254E46348037}" destId="{313FC574-E1CD-4FB4-B054-0B805CE0447D}" srcOrd="7" destOrd="0" presId="urn:microsoft.com/office/officeart/2005/8/layout/target3"/>
    <dgm:cxn modelId="{3502AE6D-8519-4A2D-8E14-6385D776EC6D}" type="presParOf" srcId="{333A1088-737F-45CB-B68E-254E46348037}" destId="{619D679B-A015-4ECF-8348-D1034C574F40}" srcOrd="8" destOrd="0" presId="urn:microsoft.com/office/officeart/2005/8/layout/target3"/>
    <dgm:cxn modelId="{0310FFD3-3C31-4AA4-9DA3-B1F7793DA15D}" type="presParOf" srcId="{333A1088-737F-45CB-B68E-254E46348037}" destId="{322283A8-4A27-4CDA-BAE3-F381106A9174}" srcOrd="9" destOrd="0" presId="urn:microsoft.com/office/officeart/2005/8/layout/target3"/>
    <dgm:cxn modelId="{90AF204E-225E-46C7-B455-E4102436EFF4}" type="presParOf" srcId="{333A1088-737F-45CB-B68E-254E46348037}" destId="{FFC9F71D-1B4F-4AD9-A4A6-86ADEFC8AF5C}" srcOrd="10" destOrd="0" presId="urn:microsoft.com/office/officeart/2005/8/layout/target3"/>
    <dgm:cxn modelId="{BCF4E481-EA02-4338-8E13-9FFB45C4E860}" type="presParOf" srcId="{333A1088-737F-45CB-B68E-254E46348037}" destId="{25B08C86-7E15-44DC-BE7F-FFB55DD49D12}" srcOrd="11" destOrd="0" presId="urn:microsoft.com/office/officeart/2005/8/layout/target3"/>
    <dgm:cxn modelId="{C138C4A4-7BCD-48D6-B856-995203101D4E}" type="presParOf" srcId="{333A1088-737F-45CB-B68E-254E46348037}" destId="{76644BE8-9D7C-4C09-B250-3D10AF48CBB7}" srcOrd="12" destOrd="0" presId="urn:microsoft.com/office/officeart/2005/8/layout/target3"/>
    <dgm:cxn modelId="{3C9A9B2D-E7AD-4B72-BFD4-124AADE70F30}" type="presParOf" srcId="{333A1088-737F-45CB-B68E-254E46348037}" destId="{EE85B701-7295-41C0-BA7A-34D3756A2AE6}" srcOrd="13" destOrd="0" presId="urn:microsoft.com/office/officeart/2005/8/layout/target3"/>
    <dgm:cxn modelId="{B5373A66-1F91-42D0-9328-1C123F11C1C8}" type="presParOf" srcId="{333A1088-737F-45CB-B68E-254E46348037}" destId="{8BEBB6EC-1DAA-4CAC-8A25-BC0FCBD5DBD5}" srcOrd="14" destOrd="0" presId="urn:microsoft.com/office/officeart/2005/8/layout/target3"/>
    <dgm:cxn modelId="{6CDE3A48-F0CA-4F77-A5D8-99C8FB35FE29}" type="presParOf" srcId="{333A1088-737F-45CB-B68E-254E46348037}" destId="{AED2198E-93D5-4001-81B4-73124B309672}" srcOrd="15" destOrd="0" presId="urn:microsoft.com/office/officeart/2005/8/layout/target3"/>
    <dgm:cxn modelId="{D9CE8F97-D417-42C2-BD24-7106A8FF906B}" type="presParOf" srcId="{333A1088-737F-45CB-B68E-254E46348037}" destId="{2BE915AB-18AA-4053-B92C-3BFC9ED204BB}" srcOrd="16" destOrd="0" presId="urn:microsoft.com/office/officeart/2005/8/layout/target3"/>
    <dgm:cxn modelId="{3D9B8311-7ABD-40FA-92ED-4783BA413E32}" type="presParOf" srcId="{333A1088-737F-45CB-B68E-254E46348037}" destId="{6BB5E863-4638-4E1D-BFDE-399D028AC4ED}" srcOrd="17" destOrd="0" presId="urn:microsoft.com/office/officeart/2005/8/layout/target3"/>
    <dgm:cxn modelId="{F2E9DEE4-C425-41B3-80C7-C3D32DA101BD}" type="presParOf" srcId="{333A1088-737F-45CB-B68E-254E46348037}" destId="{5A5FFA88-C948-4069-8E93-59FA12366E83}" srcOrd="18" destOrd="0" presId="urn:microsoft.com/office/officeart/2005/8/layout/target3"/>
    <dgm:cxn modelId="{A684878B-A87D-41C0-BD38-C9C30130E4C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462" y="0"/>
          <a:ext cx="6444716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676462" y="0"/>
        <a:ext cx="6444716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444716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Markéta Březinová</a:t>
          </a:r>
          <a:endParaRPr lang="cs-CZ" sz="2000" kern="1200" dirty="0"/>
        </a:p>
      </dsp:txBody>
      <dsp:txXfrm>
        <a:off x="1692188" y="541500"/>
        <a:ext cx="6444716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444716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dirty="0" smtClean="0"/>
            <a:t>VY_32_INOVACE_AJ_01_TRAVELLING</a:t>
          </a:r>
          <a:endParaRPr lang="cs-CZ" sz="2000" kern="1200" dirty="0"/>
        </a:p>
      </dsp:txBody>
      <dsp:txXfrm>
        <a:off x="1692188" y="1083000"/>
        <a:ext cx="6444716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42885" y="1626140"/>
          <a:ext cx="6444716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Cestování</a:t>
          </a:r>
          <a:endParaRPr lang="cs-CZ" sz="2000" kern="1200" dirty="0"/>
        </a:p>
      </dsp:txBody>
      <dsp:txXfrm>
        <a:off x="1642885" y="1626140"/>
        <a:ext cx="6444716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444716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92188" y="2166000"/>
        <a:ext cx="6444716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http://officeimg.vo.msecnd.net/en-us/images/MB900399333.jpg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http://officeimg.vo.msecnd.net/en-us/images/MB900399267.jpg" TargetMode="External"/><Relationship Id="rId4" Type="http://schemas.openxmlformats.org/officeDocument/2006/relationships/image" Target="../media/image3.jpeg"/><Relationship Id="rId9" Type="http://schemas.openxmlformats.org/officeDocument/2006/relationships/image" Target="http://officeimg.vo.msecnd.net/en-us/images/MB900410885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http://officeimg.vo.msecnd.net/en-us/images/MB900145483.jpg" TargetMode="External"/><Relationship Id="rId7" Type="http://schemas.openxmlformats.org/officeDocument/2006/relationships/image" Target="http://officeimg.vo.msecnd.net/en-us/images/MB900401492.jpg" TargetMode="External"/><Relationship Id="rId12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http://officeimg.vo.msecnd.net/en-us/images/MB900432791.jpg" TargetMode="External"/><Relationship Id="rId5" Type="http://schemas.openxmlformats.org/officeDocument/2006/relationships/image" Target="http://officeimg.vo.msecnd.net/en-us/images/MB900407572.jpg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8.jpeg"/><Relationship Id="rId9" Type="http://schemas.openxmlformats.org/officeDocument/2006/relationships/image" Target="http://officeimg.vo.msecnd.net/en-us/images/MB900406580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http://officeimg.vo.msecnd.net/en-us/images/MB900399267.jpg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http://officeimg.vo.msecnd.net/en-us/images/MB900399333.jpg" TargetMode="External"/><Relationship Id="rId5" Type="http://schemas.openxmlformats.org/officeDocument/2006/relationships/image" Target="../media/image2.jpeg"/><Relationship Id="rId4" Type="http://schemas.openxmlformats.org/officeDocument/2006/relationships/image" Target="http://officeimg.vo.msecnd.net/en-us/images/MB900432791.jpg" TargetMode="External"/><Relationship Id="rId9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http://officeimg.vo.msecnd.net/en-us/images/MB900410885.jpg" TargetMode="External"/><Relationship Id="rId7" Type="http://schemas.openxmlformats.org/officeDocument/2006/relationships/image" Target="http://officeimg.vo.msecnd.net/en-us/images/MB900407572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http://officeimg.vo.msecnd.net/en-us/images/MB900145483.jpg" TargetMode="External"/><Relationship Id="rId4" Type="http://schemas.openxmlformats.org/officeDocument/2006/relationships/image" Target="../media/image7.jpe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62188789"/>
              </p:ext>
            </p:extLst>
          </p:nvPr>
        </p:nvGraphicFramePr>
        <p:xfrm>
          <a:off x="691952" y="1061120"/>
          <a:ext cx="81369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112" y="48962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19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5229200"/>
            <a:ext cx="6512511" cy="1143000"/>
          </a:xfrm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029400" cy="3849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Druh učebního materiálu: </a:t>
            </a:r>
            <a:r>
              <a:rPr lang="cs-CZ" i="1" dirty="0">
                <a:solidFill>
                  <a:schemeClr val="tx1"/>
                </a:solidFill>
              </a:rPr>
              <a:t>Prezentace na interaktivní tabuli.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Anotace: </a:t>
            </a:r>
            <a:r>
              <a:rPr lang="cs-CZ" i="1" dirty="0">
                <a:solidFill>
                  <a:schemeClr val="tx1"/>
                </a:solidFill>
              </a:rPr>
              <a:t>Prezentace slouží k výkladu nebo procvičení </a:t>
            </a:r>
            <a:r>
              <a:rPr lang="cs-CZ" i="1" dirty="0" smtClean="0">
                <a:solidFill>
                  <a:schemeClr val="tx1"/>
                </a:solidFill>
              </a:rPr>
              <a:t>názvů dopravních prostředků, tvorba vět, otázek a odpovědí,  </a:t>
            </a:r>
            <a:r>
              <a:rPr lang="cs-CZ" i="1" dirty="0">
                <a:solidFill>
                  <a:schemeClr val="tx1"/>
                </a:solidFill>
              </a:rPr>
              <a:t>součástí jsou jednoduché úkoly na procvičení.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Očekávaný výstup: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Seznámit se s učivem, upevnit </a:t>
            </a:r>
          </a:p>
          <a:p>
            <a:pPr marL="45720" indent="0">
              <a:buNone/>
            </a:pP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prohloubit znalosti.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Rozlišovat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grafickou a mluvenou podobu slova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Inovace: </a:t>
            </a:r>
            <a:r>
              <a:rPr lang="cs-CZ" i="1" dirty="0">
                <a:solidFill>
                  <a:schemeClr val="tx1"/>
                </a:solidFill>
              </a:rPr>
              <a:t>Žáci se stávají aktivnějšími , materiál slouží k motivaci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Ročník: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8. ročník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Materiál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ověřen:31.1.2012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279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Cestování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Travelling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457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2" name="Picture 28" descr="Zobrazit podrobnosti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5" b="20579"/>
          <a:stretch/>
        </p:blipFill>
        <p:spPr bwMode="auto">
          <a:xfrm>
            <a:off x="542771" y="2722336"/>
            <a:ext cx="2283385" cy="138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Zobrazit podrobnosti"/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4" b="19672"/>
          <a:stretch/>
        </p:blipFill>
        <p:spPr bwMode="auto">
          <a:xfrm>
            <a:off x="827584" y="4720441"/>
            <a:ext cx="2396073" cy="153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3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0" y="3657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2"/>
          <p:cNvSpPr>
            <a:spLocks noChangeArrowheads="1"/>
          </p:cNvSpPr>
          <p:nvPr/>
        </p:nvSpPr>
        <p:spPr bwMode="auto">
          <a:xfrm>
            <a:off x="0" y="5486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cs-CZ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57" name="imgHvThumb" descr="Zobrazit podrobnosti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6" r="39374" b="20579"/>
          <a:stretch/>
        </p:blipFill>
        <p:spPr bwMode="auto">
          <a:xfrm>
            <a:off x="6330358" y="382892"/>
            <a:ext cx="2023120" cy="205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293167" y="4458712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ship</a:t>
            </a:r>
            <a:endParaRPr lang="cs-CZ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2713679" y="3288268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plane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10403" y="692696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train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23928" y="4107340"/>
            <a:ext cx="4932041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Travelling</a:t>
            </a:r>
            <a:r>
              <a:rPr lang="cs-CZ" sz="2000" b="1" dirty="0" smtClean="0">
                <a:solidFill>
                  <a:srgbClr val="FF0000"/>
                </a:solidFill>
              </a:rPr>
              <a:t>.. cestování</a:t>
            </a:r>
          </a:p>
          <a:p>
            <a:r>
              <a:rPr lang="cs-CZ" sz="2000" dirty="0" smtClean="0"/>
              <a:t>I </a:t>
            </a:r>
            <a:r>
              <a:rPr lang="cs-CZ" sz="2000" b="1" dirty="0" err="1">
                <a:solidFill>
                  <a:srgbClr val="FF0000"/>
                </a:solidFill>
              </a:rPr>
              <a:t>a</a:t>
            </a:r>
            <a:r>
              <a:rPr lang="cs-CZ" sz="2000" b="1" dirty="0" err="1" smtClean="0">
                <a:solidFill>
                  <a:srgbClr val="FF0000"/>
                </a:solidFill>
              </a:rPr>
              <a:t>m</a:t>
            </a:r>
            <a:r>
              <a:rPr lang="cs-CZ" sz="2000" dirty="0" smtClean="0"/>
              <a:t> </a:t>
            </a:r>
            <a:r>
              <a:rPr lang="cs-CZ" sz="2000" dirty="0" err="1" smtClean="0"/>
              <a:t>travelling</a:t>
            </a:r>
            <a:r>
              <a:rPr lang="cs-CZ" sz="2000" dirty="0" smtClean="0"/>
              <a:t> by plane. Cestuji letadlem – právě nyní.</a:t>
            </a:r>
          </a:p>
          <a:p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are</a:t>
            </a:r>
            <a:r>
              <a:rPr lang="cs-CZ" sz="2000" dirty="0" smtClean="0"/>
              <a:t> </a:t>
            </a:r>
            <a:r>
              <a:rPr lang="cs-CZ" sz="2000" dirty="0" err="1" smtClean="0"/>
              <a:t>travelling</a:t>
            </a:r>
            <a:r>
              <a:rPr lang="cs-CZ" sz="2000" dirty="0" smtClean="0"/>
              <a:t> by…</a:t>
            </a:r>
          </a:p>
          <a:p>
            <a:r>
              <a:rPr lang="cs-CZ" sz="2000" dirty="0" err="1"/>
              <a:t>S</a:t>
            </a:r>
            <a:r>
              <a:rPr lang="cs-CZ" sz="2000" dirty="0" err="1" smtClean="0"/>
              <a:t>he</a:t>
            </a:r>
            <a:r>
              <a:rPr lang="cs-CZ" sz="2000" dirty="0" smtClean="0"/>
              <a:t>, he </a:t>
            </a:r>
            <a:r>
              <a:rPr lang="cs-CZ" sz="2000" b="1" dirty="0" err="1" smtClean="0">
                <a:solidFill>
                  <a:srgbClr val="FF0000"/>
                </a:solidFill>
              </a:rPr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travelling</a:t>
            </a:r>
            <a:r>
              <a:rPr lang="cs-CZ" sz="2000" dirty="0" smtClean="0"/>
              <a:t> by…</a:t>
            </a:r>
          </a:p>
          <a:p>
            <a:r>
              <a:rPr lang="cs-CZ" sz="2000" dirty="0" smtClean="0"/>
              <a:t>I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travel</a:t>
            </a:r>
            <a:r>
              <a:rPr lang="cs-CZ" sz="2000" dirty="0" smtClean="0"/>
              <a:t> by… Rád cestuji..</a:t>
            </a:r>
          </a:p>
          <a:p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travel</a:t>
            </a:r>
            <a:r>
              <a:rPr lang="cs-CZ" sz="2000" dirty="0" smtClean="0"/>
              <a:t> by…</a:t>
            </a:r>
          </a:p>
          <a:p>
            <a:r>
              <a:rPr lang="cs-CZ" sz="2000" dirty="0" err="1" smtClean="0"/>
              <a:t>She</a:t>
            </a:r>
            <a:r>
              <a:rPr lang="cs-CZ" sz="2000" dirty="0" smtClean="0"/>
              <a:t>, he </a:t>
            </a:r>
            <a:r>
              <a:rPr lang="cs-CZ" sz="2000" dirty="0" err="1" smtClean="0"/>
              <a:t>like</a:t>
            </a:r>
            <a:r>
              <a:rPr lang="cs-CZ" sz="2000" b="1" dirty="0" err="1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 </a:t>
            </a:r>
            <a:r>
              <a:rPr lang="cs-CZ" sz="2000" dirty="0" err="1" smtClean="0"/>
              <a:t>travel</a:t>
            </a:r>
            <a:r>
              <a:rPr lang="cs-CZ" sz="2000" dirty="0" smtClean="0"/>
              <a:t> by..</a:t>
            </a:r>
          </a:p>
        </p:txBody>
      </p:sp>
      <p:pic>
        <p:nvPicPr>
          <p:cNvPr id="18" name="imgHvThumb" descr="Zobrazit podrobnosti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44" r="17033" b="15619"/>
          <a:stretch/>
        </p:blipFill>
        <p:spPr bwMode="auto">
          <a:xfrm>
            <a:off x="3940119" y="2211692"/>
            <a:ext cx="2045977" cy="1305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5986096" y="3045506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lorry</a:t>
            </a:r>
            <a:endParaRPr lang="cs-CZ" dirty="0"/>
          </a:p>
        </p:txBody>
      </p:sp>
      <p:pic>
        <p:nvPicPr>
          <p:cNvPr id="20" name="Picture 5" descr="Zobrazit podrobnosti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15" y="38289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2554232" y="1062028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bus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2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3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6" b="18556"/>
          <a:stretch/>
        </p:blipFill>
        <p:spPr bwMode="auto">
          <a:xfrm>
            <a:off x="1338451" y="2545188"/>
            <a:ext cx="2455790" cy="141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Zobrazit podrobnosti"/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4" b="32754"/>
          <a:stretch/>
        </p:blipFill>
        <p:spPr bwMode="auto">
          <a:xfrm>
            <a:off x="914400" y="4293096"/>
            <a:ext cx="2080618" cy="169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52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Zobrazit podrobnosti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1828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3657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5486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7315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0" y="9144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0" y="10972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cs-CZ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63" name="imgHvThumb" descr="Zobrazit podrobnosti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1" b="16886"/>
          <a:stretch/>
        </p:blipFill>
        <p:spPr bwMode="auto">
          <a:xfrm>
            <a:off x="914400" y="373032"/>
            <a:ext cx="2081404" cy="134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1759777" y="1841322"/>
            <a:ext cx="158315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motorbike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40306" y="6080514"/>
            <a:ext cx="159601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helicopter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7951" y="3082481"/>
            <a:ext cx="11923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baloon</a:t>
            </a:r>
            <a:endParaRPr lang="cs-CZ" dirty="0"/>
          </a:p>
        </p:txBody>
      </p:sp>
      <p:pic>
        <p:nvPicPr>
          <p:cNvPr id="22" name="imgHvThumb" descr="Zobrazit podrobnosti"/>
          <p:cNvPicPr>
            <a:picLocks noChangeAspect="1" noChangeArrowheads="1"/>
          </p:cNvPicPr>
          <p:nvPr/>
        </p:nvPicPr>
        <p:blipFill rotWithShape="1"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9" t="30493" r="16086"/>
          <a:stretch/>
        </p:blipFill>
        <p:spPr bwMode="auto">
          <a:xfrm>
            <a:off x="5004048" y="353004"/>
            <a:ext cx="1783630" cy="189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709064" y="1113650"/>
            <a:ext cx="1342051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bicycle</a:t>
            </a:r>
            <a:endParaRPr lang="cs-CZ" dirty="0"/>
          </a:p>
        </p:txBody>
      </p:sp>
      <p:pic>
        <p:nvPicPr>
          <p:cNvPr id="24" name="imgHvThumb" descr="Zobrazit podrobnosti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3" t="15005" b="36575"/>
          <a:stretch/>
        </p:blipFill>
        <p:spPr bwMode="auto">
          <a:xfrm>
            <a:off x="4747768" y="2641038"/>
            <a:ext cx="2039910" cy="149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6894005" y="3472934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car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806659" y="4869160"/>
            <a:ext cx="4932041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Travelling</a:t>
            </a:r>
            <a:r>
              <a:rPr lang="cs-CZ" sz="2000" b="1" dirty="0" smtClean="0">
                <a:solidFill>
                  <a:srgbClr val="FF0000"/>
                </a:solidFill>
              </a:rPr>
              <a:t>.. Cestování</a:t>
            </a:r>
          </a:p>
          <a:p>
            <a:r>
              <a:rPr lang="cs-CZ" sz="2000" dirty="0"/>
              <a:t>I </a:t>
            </a:r>
            <a:r>
              <a:rPr lang="cs-CZ" sz="2000" dirty="0" err="1"/>
              <a:t>ride</a:t>
            </a:r>
            <a:r>
              <a:rPr lang="cs-CZ" sz="2000" dirty="0"/>
              <a:t> a bike, car.. Jedu na kole, autem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I </a:t>
            </a:r>
            <a:r>
              <a:rPr lang="cs-CZ" sz="2000" dirty="0" err="1" smtClean="0"/>
              <a:t>would</a:t>
            </a:r>
            <a:r>
              <a:rPr lang="cs-CZ" sz="2000" dirty="0" smtClean="0"/>
              <a:t>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travel</a:t>
            </a:r>
            <a:r>
              <a:rPr lang="cs-CZ" sz="2000" dirty="0" smtClean="0"/>
              <a:t> by… </a:t>
            </a:r>
          </a:p>
          <a:p>
            <a:r>
              <a:rPr lang="cs-CZ" sz="2000" dirty="0" smtClean="0"/>
              <a:t>Rád bych cestoval..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1946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3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HvThumb" descr="Zobrazit podrobnost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3" t="15005" b="36575"/>
          <a:stretch/>
        </p:blipFill>
        <p:spPr bwMode="auto">
          <a:xfrm>
            <a:off x="827584" y="1117920"/>
            <a:ext cx="2039910" cy="149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gHvThumb" descr="Zobrazit podrobnosti"/>
          <p:cNvPicPr>
            <a:picLocks noChangeAspect="1" noChangeArrowheads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9" t="30493" r="16086"/>
          <a:stretch/>
        </p:blipFill>
        <p:spPr bwMode="auto">
          <a:xfrm>
            <a:off x="6303264" y="654564"/>
            <a:ext cx="1783630" cy="189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Zobrazit podrobnosti"/>
          <p:cNvPicPr>
            <a:picLocks noChangeAspect="1" noChangeArrowheads="1"/>
          </p:cNvPicPr>
          <p:nvPr/>
        </p:nvPicPr>
        <p:blipFill rotWithShape="1"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5" b="20579"/>
          <a:stretch/>
        </p:blipFill>
        <p:spPr bwMode="auto">
          <a:xfrm>
            <a:off x="1171428" y="2907002"/>
            <a:ext cx="2283385" cy="138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7" descr="Zobrazit podrobnosti"/>
          <p:cNvPicPr>
            <a:picLocks noChangeAspect="1" noChangeArrowheads="1"/>
          </p:cNvPicPr>
          <p:nvPr/>
        </p:nvPicPr>
        <p:blipFill rotWithShape="1"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4" b="19672"/>
          <a:stretch/>
        </p:blipFill>
        <p:spPr bwMode="auto">
          <a:xfrm>
            <a:off x="827584" y="4720441"/>
            <a:ext cx="2396073" cy="153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gHvThumb" descr="Zobrazit podrobnosti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6" r="39374" b="20579"/>
          <a:stretch/>
        </p:blipFill>
        <p:spPr bwMode="auto">
          <a:xfrm>
            <a:off x="5812994" y="3584070"/>
            <a:ext cx="2023120" cy="205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62879" y="3414838"/>
            <a:ext cx="1342051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bicycle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88523" y="5289038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ship</a:t>
            </a:r>
            <a:endParaRPr lang="cs-CZ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2360522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plane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23928" y="1242394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train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11972" y="4351109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car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26064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Match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1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Zobrazit podrobnosti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927" y="647713"/>
            <a:ext cx="2362174" cy="236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Zobrazit podrobnosti"/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6" b="18556"/>
          <a:stretch/>
        </p:blipFill>
        <p:spPr bwMode="auto">
          <a:xfrm>
            <a:off x="882523" y="2607844"/>
            <a:ext cx="2455790" cy="141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Zobrazit podrobnosti"/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4" b="32754"/>
          <a:stretch/>
        </p:blipFill>
        <p:spPr bwMode="auto">
          <a:xfrm>
            <a:off x="5580112" y="4030910"/>
            <a:ext cx="2463533" cy="201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gHvThumb" descr="Zobrazit podrobnosti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44" r="17033" b="15619"/>
          <a:stretch/>
        </p:blipFill>
        <p:spPr bwMode="auto">
          <a:xfrm>
            <a:off x="995422" y="647713"/>
            <a:ext cx="2194758" cy="1400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gHvThumb" descr="Zobrazit podrobnosti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1" b="16886"/>
          <a:stretch/>
        </p:blipFill>
        <p:spPr bwMode="auto">
          <a:xfrm>
            <a:off x="1069716" y="4614747"/>
            <a:ext cx="2081404" cy="134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38131" y="2048079"/>
            <a:ext cx="158315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motorbike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42904" y="3082481"/>
            <a:ext cx="159601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helicopter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73063" y="5445224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lorry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23928" y="1061172"/>
            <a:ext cx="121155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baloon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73063" y="4430081"/>
            <a:ext cx="10199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bus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512511" cy="1143000"/>
          </a:xfrm>
        </p:spPr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1484784"/>
            <a:ext cx="6400800" cy="4785712"/>
          </a:xfrm>
        </p:spPr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r>
              <a:rPr lang="cs-CZ" dirty="0" smtClean="0"/>
              <a:t> by plane.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r>
              <a:rPr lang="cs-CZ" dirty="0" smtClean="0"/>
              <a:t> by </a:t>
            </a:r>
            <a:r>
              <a:rPr lang="cs-CZ" dirty="0" err="1" smtClean="0"/>
              <a:t>helicopter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travelling</a:t>
            </a:r>
            <a:r>
              <a:rPr lang="cs-CZ" dirty="0" smtClean="0"/>
              <a:t> by </a:t>
            </a:r>
            <a:r>
              <a:rPr lang="cs-CZ" dirty="0" err="1" smtClean="0"/>
              <a:t>train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travelling</a:t>
            </a:r>
            <a:r>
              <a:rPr lang="cs-CZ" dirty="0" smtClean="0"/>
              <a:t> by bus.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ride</a:t>
            </a:r>
            <a:r>
              <a:rPr lang="cs-CZ" dirty="0" smtClean="0"/>
              <a:t> a bike.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r>
              <a:rPr lang="cs-CZ" dirty="0" smtClean="0"/>
              <a:t> by </a:t>
            </a:r>
            <a:r>
              <a:rPr lang="cs-CZ" dirty="0" err="1" smtClean="0"/>
              <a:t>ship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travels</a:t>
            </a:r>
            <a:r>
              <a:rPr lang="cs-CZ" dirty="0" smtClean="0"/>
              <a:t> by </a:t>
            </a:r>
            <a:r>
              <a:rPr lang="cs-CZ" dirty="0" err="1" smtClean="0"/>
              <a:t>baloon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r>
              <a:rPr lang="cs-CZ" dirty="0" smtClean="0"/>
              <a:t> by </a:t>
            </a:r>
            <a:r>
              <a:rPr lang="cs-CZ" dirty="0" err="1" smtClean="0"/>
              <a:t>motorbike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394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u="sng">
                <a:hlinkClick r:id="rId2"/>
              </a:rPr>
              <a:t>http://office.microsoft.com</a:t>
            </a:r>
            <a:r>
              <a:rPr lang="cs-CZ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04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</TotalTime>
  <Words>275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Anotace </vt:lpstr>
      <vt:lpstr>Travelling</vt:lpstr>
      <vt:lpstr>Prezentace aplikace PowerPoint</vt:lpstr>
      <vt:lpstr>Prezentace aplikace PowerPoint</vt:lpstr>
      <vt:lpstr>Prezentace aplikace PowerPoint</vt:lpstr>
      <vt:lpstr>Prezentace aplikace PowerPoint</vt:lpstr>
      <vt:lpstr>Translate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0R63</dc:creator>
  <cp:lastModifiedBy>Markéta Březinová</cp:lastModifiedBy>
  <cp:revision>11</cp:revision>
  <dcterms:created xsi:type="dcterms:W3CDTF">2011-11-25T12:33:46Z</dcterms:created>
  <dcterms:modified xsi:type="dcterms:W3CDTF">2013-03-08T16:17:31Z</dcterms:modified>
</cp:coreProperties>
</file>