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sldIdLst>
    <p:sldId id="265" r:id="rId2"/>
    <p:sldId id="258" r:id="rId3"/>
    <p:sldId id="268" r:id="rId4"/>
    <p:sldId id="269" r:id="rId5"/>
    <p:sldId id="267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9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7171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2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3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4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5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6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7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8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79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0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1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2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3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4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5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6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7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8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89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7190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91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92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7193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7194" name="Rectangle 26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5" name="Rectangle 27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196" name="Rectangle 28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AB1E24B-E918-430C-B353-45731E2085C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E2C0748-7114-4731-8D61-664855012AC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20096AF-3BDC-4E84-BA46-576C4E8EF5F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66B7DB-9A0D-4BA9-A9A6-A1D4F5845D0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33838B7-D371-463F-A974-D27A31DCA40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BB91798-2DF8-43AB-ABC7-1EB2A2A552F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AD12C53-C243-47AB-BA08-FEE675E144FA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0AAE4D2-4389-4832-B476-2385B57B650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95A179-003B-4BCC-8C0A-1284E105448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A0CB807-221A-4C25-8878-2A2055F12D1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FFB83DC-2AD8-4672-AEB9-4D91307A344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oup 2"/>
          <p:cNvGrpSpPr>
            <a:grpSpLocks/>
          </p:cNvGrpSpPr>
          <p:nvPr/>
        </p:nvGrpSpPr>
        <p:grpSpPr bwMode="auto">
          <a:xfrm>
            <a:off x="0" y="0"/>
            <a:ext cx="9159875" cy="6858000"/>
            <a:chOff x="0" y="0"/>
            <a:chExt cx="5770" cy="4320"/>
          </a:xfrm>
        </p:grpSpPr>
        <p:sp>
          <p:nvSpPr>
            <p:cNvPr id="6147" name="Rectangle 3"/>
            <p:cNvSpPr>
              <a:spLocks noChangeArrowheads="1"/>
            </p:cNvSpPr>
            <p:nvPr userDrawn="1"/>
          </p:nvSpPr>
          <p:spPr bwMode="hidden">
            <a:xfrm>
              <a:off x="5232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8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49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0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1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2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3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4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5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6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7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8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59" name="Rectangle 15"/>
            <p:cNvSpPr>
              <a:spLocks noChangeArrowheads="1"/>
            </p:cNvSpPr>
            <p:nvPr userDrawn="1"/>
          </p:nvSpPr>
          <p:spPr bwMode="hidden">
            <a:xfrm>
              <a:off x="4656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0" name="Rectangle 16"/>
            <p:cNvSpPr>
              <a:spLocks noChangeArrowheads="1"/>
            </p:cNvSpPr>
            <p:nvPr userDrawn="1"/>
          </p:nvSpPr>
          <p:spPr bwMode="hidden">
            <a:xfrm>
              <a:off x="4608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1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2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3" name="Rectangle 19"/>
            <p:cNvSpPr>
              <a:spLocks noChangeArrowheads="1"/>
            </p:cNvSpPr>
            <p:nvPr userDrawn="1"/>
          </p:nvSpPr>
          <p:spPr bwMode="hidden">
            <a:xfrm>
              <a:off x="4368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4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5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6166" name="Freeform 22"/>
            <p:cNvSpPr>
              <a:spLocks/>
            </p:cNvSpPr>
            <p:nvPr userDrawn="1"/>
          </p:nvSpPr>
          <p:spPr bwMode="hidden">
            <a:xfrm>
              <a:off x="1" y="3875"/>
              <a:ext cx="5760" cy="445"/>
            </a:xfrm>
            <a:custGeom>
              <a:avLst/>
              <a:gdLst/>
              <a:ahLst/>
              <a:cxnLst>
                <a:cxn ang="0">
                  <a:pos x="5700" y="86"/>
                </a:cxn>
                <a:cxn ang="0">
                  <a:pos x="5508" y="86"/>
                </a:cxn>
                <a:cxn ang="0">
                  <a:pos x="5454" y="76"/>
                </a:cxn>
                <a:cxn ang="0">
                  <a:pos x="5448" y="65"/>
                </a:cxn>
                <a:cxn ang="0">
                  <a:pos x="5442" y="44"/>
                </a:cxn>
                <a:cxn ang="0">
                  <a:pos x="5414" y="18"/>
                </a:cxn>
                <a:cxn ang="0">
                  <a:pos x="5332" y="7"/>
                </a:cxn>
                <a:cxn ang="0">
                  <a:pos x="5051" y="22"/>
                </a:cxn>
                <a:cxn ang="0">
                  <a:pos x="4986" y="55"/>
                </a:cxn>
                <a:cxn ang="0">
                  <a:pos x="4854" y="102"/>
                </a:cxn>
                <a:cxn ang="0">
                  <a:pos x="4740" y="112"/>
                </a:cxn>
                <a:cxn ang="0">
                  <a:pos x="4662" y="91"/>
                </a:cxn>
                <a:cxn ang="0">
                  <a:pos x="4598" y="25"/>
                </a:cxn>
                <a:cxn ang="0">
                  <a:pos x="4514" y="9"/>
                </a:cxn>
                <a:cxn ang="0">
                  <a:pos x="4410" y="39"/>
                </a:cxn>
                <a:cxn ang="0">
                  <a:pos x="4236" y="81"/>
                </a:cxn>
                <a:cxn ang="0">
                  <a:pos x="4020" y="102"/>
                </a:cxn>
                <a:cxn ang="0">
                  <a:pos x="3810" y="102"/>
                </a:cxn>
                <a:cxn ang="0">
                  <a:pos x="3654" y="76"/>
                </a:cxn>
                <a:cxn ang="0">
                  <a:pos x="3594" y="50"/>
                </a:cxn>
                <a:cxn ang="0">
                  <a:pos x="3528" y="44"/>
                </a:cxn>
                <a:cxn ang="0">
                  <a:pos x="3480" y="55"/>
                </a:cxn>
                <a:cxn ang="0">
                  <a:pos x="3420" y="76"/>
                </a:cxn>
                <a:cxn ang="0">
                  <a:pos x="3048" y="112"/>
                </a:cxn>
                <a:cxn ang="0">
                  <a:pos x="2844" y="128"/>
                </a:cxn>
                <a:cxn ang="0">
                  <a:pos x="2742" y="117"/>
                </a:cxn>
                <a:cxn ang="0">
                  <a:pos x="2710" y="56"/>
                </a:cxn>
                <a:cxn ang="0">
                  <a:pos x="2658" y="50"/>
                </a:cxn>
                <a:cxn ang="0">
                  <a:pos x="2558" y="95"/>
                </a:cxn>
                <a:cxn ang="0">
                  <a:pos x="2444" y="109"/>
                </a:cxn>
                <a:cxn ang="0">
                  <a:pos x="2322" y="91"/>
                </a:cxn>
                <a:cxn ang="0">
                  <a:pos x="2274" y="70"/>
                </a:cxn>
                <a:cxn ang="0">
                  <a:pos x="2185" y="3"/>
                </a:cxn>
                <a:cxn ang="0">
                  <a:pos x="2048" y="64"/>
                </a:cxn>
                <a:cxn ang="0">
                  <a:pos x="1794" y="102"/>
                </a:cxn>
                <a:cxn ang="0">
                  <a:pos x="1560" y="91"/>
                </a:cxn>
                <a:cxn ang="0">
                  <a:pos x="1482" y="76"/>
                </a:cxn>
                <a:cxn ang="0">
                  <a:pos x="1428" y="50"/>
                </a:cxn>
                <a:cxn ang="0">
                  <a:pos x="1374" y="44"/>
                </a:cxn>
                <a:cxn ang="0">
                  <a:pos x="1308" y="55"/>
                </a:cxn>
                <a:cxn ang="0">
                  <a:pos x="1140" y="107"/>
                </a:cxn>
                <a:cxn ang="0">
                  <a:pos x="948" y="143"/>
                </a:cxn>
                <a:cxn ang="0">
                  <a:pos x="708" y="138"/>
                </a:cxn>
                <a:cxn ang="0">
                  <a:pos x="534" y="96"/>
                </a:cxn>
                <a:cxn ang="0">
                  <a:pos x="444" y="55"/>
                </a:cxn>
                <a:cxn ang="0">
                  <a:pos x="396" y="34"/>
                </a:cxn>
                <a:cxn ang="0">
                  <a:pos x="378" y="39"/>
                </a:cxn>
                <a:cxn ang="0">
                  <a:pos x="342" y="70"/>
                </a:cxn>
                <a:cxn ang="0">
                  <a:pos x="288" y="96"/>
                </a:cxn>
                <a:cxn ang="0">
                  <a:pos x="192" y="112"/>
                </a:cxn>
                <a:cxn ang="0">
                  <a:pos x="90" y="112"/>
                </a:cxn>
                <a:cxn ang="0">
                  <a:pos x="0" y="96"/>
                </a:cxn>
                <a:cxn ang="0">
                  <a:pos x="5760" y="44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6167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/>
              <a:ahLst/>
              <a:cxnLst>
                <a:cxn ang="0">
                  <a:pos x="4993" y="66"/>
                </a:cxn>
                <a:cxn ang="0">
                  <a:pos x="4771" y="132"/>
                </a:cxn>
                <a:cxn ang="0">
                  <a:pos x="4640" y="96"/>
                </a:cxn>
                <a:cxn ang="0">
                  <a:pos x="4598" y="36"/>
                </a:cxn>
                <a:cxn ang="0">
                  <a:pos x="4478" y="30"/>
                </a:cxn>
                <a:cxn ang="0">
                  <a:pos x="4186" y="108"/>
                </a:cxn>
                <a:cxn ang="0">
                  <a:pos x="3815" y="120"/>
                </a:cxn>
                <a:cxn ang="0">
                  <a:pos x="3617" y="72"/>
                </a:cxn>
                <a:cxn ang="0">
                  <a:pos x="3510" y="60"/>
                </a:cxn>
                <a:cxn ang="0">
                  <a:pos x="3336" y="96"/>
                </a:cxn>
                <a:cxn ang="0">
                  <a:pos x="2846" y="150"/>
                </a:cxn>
                <a:cxn ang="0">
                  <a:pos x="2703" y="96"/>
                </a:cxn>
                <a:cxn ang="0">
                  <a:pos x="2619" y="90"/>
                </a:cxn>
                <a:cxn ang="0">
                  <a:pos x="2416" y="132"/>
                </a:cxn>
                <a:cxn ang="0">
                  <a:pos x="2278" y="84"/>
                </a:cxn>
                <a:cxn ang="0">
                  <a:pos x="2151" y="36"/>
                </a:cxn>
                <a:cxn ang="0">
                  <a:pos x="1947" y="120"/>
                </a:cxn>
                <a:cxn ang="0">
                  <a:pos x="1525" y="102"/>
                </a:cxn>
                <a:cxn ang="0">
                  <a:pos x="1429" y="60"/>
                </a:cxn>
                <a:cxn ang="0">
                  <a:pos x="1333" y="60"/>
                </a:cxn>
                <a:cxn ang="0">
                  <a:pos x="1058" y="150"/>
                </a:cxn>
                <a:cxn ang="0">
                  <a:pos x="652" y="150"/>
                </a:cxn>
                <a:cxn ang="0">
                  <a:pos x="442" y="66"/>
                </a:cxn>
                <a:cxn ang="0">
                  <a:pos x="377" y="48"/>
                </a:cxn>
                <a:cxn ang="0">
                  <a:pos x="305" y="108"/>
                </a:cxn>
                <a:cxn ang="0">
                  <a:pos x="144" y="138"/>
                </a:cxn>
                <a:cxn ang="0">
                  <a:pos x="0" y="96"/>
                </a:cxn>
                <a:cxn ang="0">
                  <a:pos x="167" y="120"/>
                </a:cxn>
                <a:cxn ang="0">
                  <a:pos x="323" y="84"/>
                </a:cxn>
                <a:cxn ang="0">
                  <a:pos x="383" y="24"/>
                </a:cxn>
                <a:cxn ang="0">
                  <a:pos x="460" y="60"/>
                </a:cxn>
                <a:cxn ang="0">
                  <a:pos x="706" y="144"/>
                </a:cxn>
                <a:cxn ang="0">
                  <a:pos x="1100" y="120"/>
                </a:cxn>
                <a:cxn ang="0">
                  <a:pos x="1345" y="36"/>
                </a:cxn>
                <a:cxn ang="0">
                  <a:pos x="1441" y="48"/>
                </a:cxn>
                <a:cxn ang="0">
                  <a:pos x="1561" y="90"/>
                </a:cxn>
                <a:cxn ang="0">
                  <a:pos x="1971" y="96"/>
                </a:cxn>
                <a:cxn ang="0">
                  <a:pos x="2235" y="3"/>
                </a:cxn>
                <a:cxn ang="0">
                  <a:pos x="2350" y="102"/>
                </a:cxn>
                <a:cxn ang="0">
                  <a:pos x="2559" y="96"/>
                </a:cxn>
                <a:cxn ang="0">
                  <a:pos x="2715" y="24"/>
                </a:cxn>
                <a:cxn ang="0">
                  <a:pos x="2792" y="132"/>
                </a:cxn>
                <a:cxn ang="0">
                  <a:pos x="3127" y="102"/>
                </a:cxn>
                <a:cxn ang="0">
                  <a:pos x="3486" y="48"/>
                </a:cxn>
                <a:cxn ang="0">
                  <a:pos x="3582" y="42"/>
                </a:cxn>
                <a:cxn ang="0">
                  <a:pos x="3731" y="90"/>
                </a:cxn>
                <a:cxn ang="0">
                  <a:pos x="4078" y="102"/>
                </a:cxn>
                <a:cxn ang="0">
                  <a:pos x="4419" y="30"/>
                </a:cxn>
                <a:cxn ang="0">
                  <a:pos x="4574" y="6"/>
                </a:cxn>
                <a:cxn ang="0">
                  <a:pos x="4628" y="60"/>
                </a:cxn>
                <a:cxn ang="0">
                  <a:pos x="4724" y="108"/>
                </a:cxn>
                <a:cxn ang="0">
                  <a:pos x="4927" y="84"/>
                </a:cxn>
                <a:cxn ang="0">
                  <a:pos x="5118" y="14"/>
                </a:cxn>
                <a:cxn ang="0">
                  <a:pos x="5280" y="9"/>
                </a:cxn>
                <a:cxn ang="0">
                  <a:pos x="5453" y="36"/>
                </a:cxn>
                <a:cxn ang="0">
                  <a:pos x="5465" y="72"/>
                </a:cxn>
                <a:cxn ang="0">
                  <a:pos x="5656" y="90"/>
                </a:cxn>
                <a:cxn ang="0">
                  <a:pos x="5710" y="102"/>
                </a:cxn>
                <a:cxn ang="0">
                  <a:pos x="5477" y="90"/>
                </a:cxn>
                <a:cxn ang="0">
                  <a:pos x="5453" y="60"/>
                </a:cxn>
                <a:cxn ang="0">
                  <a:pos x="5393" y="30"/>
                </a:cxn>
                <a:cxn ang="0">
                  <a:pos x="5219" y="24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6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6169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6170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617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CAD86056-030C-4BD7-AA35-F9463341FA0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17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cs-CZ" dirty="0" smtClean="0"/>
              <a:t>Jak znáš Českou republiku?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sz="quarter" idx="1"/>
          </p:nvPr>
        </p:nvSpPr>
        <p:spPr>
          <a:xfrm>
            <a:off x="683568" y="3886200"/>
            <a:ext cx="7776864" cy="1752600"/>
          </a:xfrm>
        </p:spPr>
        <p:txBody>
          <a:bodyPr/>
          <a:lstStyle/>
          <a:p>
            <a:r>
              <a:rPr lang="cs-CZ" dirty="0" smtClean="0"/>
              <a:t>Použij své znalosti, případně atlas!</a:t>
            </a:r>
          </a:p>
          <a:p>
            <a:r>
              <a:rPr lang="cs-CZ" dirty="0" smtClean="0"/>
              <a:t>Pokud ani tam neuspěješ, mrkni na web!</a:t>
            </a:r>
          </a:p>
          <a:p>
            <a:r>
              <a:rPr lang="cs-CZ" dirty="0" smtClean="0"/>
              <a:t>Všechny názvy skutečně existují!!!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7524328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err="1" smtClean="0"/>
              <a:t>Mgr.Jan</a:t>
            </a:r>
            <a:r>
              <a:rPr lang="cs-CZ" sz="1100" b="1" dirty="0" smtClean="0"/>
              <a:t> Kašpar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0"/>
            <a:ext cx="8590409" cy="1139825"/>
          </a:xfrm>
        </p:spPr>
        <p:txBody>
          <a:bodyPr/>
          <a:lstStyle/>
          <a:p>
            <a:r>
              <a:rPr lang="cs-CZ" sz="3600" dirty="0" smtClean="0">
                <a:solidFill>
                  <a:srgbClr val="FFFF00"/>
                </a:solidFill>
              </a:rPr>
              <a:t>Kde najdeš na našem území tyto lokality: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1" y="1412874"/>
            <a:ext cx="2735981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Kozomín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Senohraby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Vejprty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Řitka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Prasetín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Pičín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Rybitví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Hulín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 Úterý</a:t>
            </a: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Drštěkryje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43808" y="1412776"/>
            <a:ext cx="630019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4 km V od Kralup nad Vltavou </a:t>
            </a: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Cca 10km J od Říčan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20 km S od Ostrova nad Ohří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 km severně od Mníšku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p.Brdy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14 km SVV od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Sezimova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Ústí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7 km severně od Příbrami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 km Z od Pardubic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5 km V od Kroměříže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20 km V od Mariánských lázní</a:t>
            </a: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7 km západně od Jičína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7504" y="0"/>
            <a:ext cx="8590409" cy="1139825"/>
          </a:xfrm>
        </p:spPr>
        <p:txBody>
          <a:bodyPr/>
          <a:lstStyle/>
          <a:p>
            <a:r>
              <a:rPr lang="cs-CZ" sz="3600" dirty="0" smtClean="0">
                <a:solidFill>
                  <a:srgbClr val="FFFF00"/>
                </a:solidFill>
              </a:rPr>
              <a:t>Kde najdeš na našem území tyto lokality: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1" y="1412874"/>
            <a:ext cx="2735981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Ublo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Eš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Žebrák 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</a:t>
            </a:r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Dalskabáty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Kojetín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Chobot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Kloub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Mrchojedy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Mrkvojedy</a:t>
            </a:r>
            <a:endParaRPr lang="cs-CZ" sz="2800" dirty="0" smtClean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Zbizuby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2843808" y="1412776"/>
            <a:ext cx="630019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a) 3 km V od Vizovic </a:t>
            </a:r>
          </a:p>
          <a:p>
            <a:pPr marL="514350" indent="-51435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b) 15km Z od Pelhřimova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 15 km JZ od Berouna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d) 8 km JV od Příbrami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8 km SZ od Kroměříže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20 km SZ od Písku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 km Z od Protivína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cs-CZ" sz="2800" dirty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h) 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2 km V od Sázavy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i)  4 km J od Sobotky</a:t>
            </a:r>
          </a:p>
          <a:p>
            <a:pPr marL="571500" indent="-571500"/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j) 10 km SZ od </a:t>
            </a:r>
            <a:r>
              <a:rPr lang="cs-CZ" sz="2800" dirty="0" err="1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Zruče</a:t>
            </a:r>
            <a:r>
              <a:rPr lang="cs-CZ" sz="2800" dirty="0" smtClean="0">
                <a:solidFill>
                  <a:srgbClr val="66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nad Sázavou</a:t>
            </a:r>
            <a:endParaRPr lang="cs-CZ" sz="2800" dirty="0">
              <a:solidFill>
                <a:srgbClr val="66FF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921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se nazývá tento stav počasí??</a:t>
            </a:r>
            <a:endParaRPr lang="cs-CZ" dirty="0"/>
          </a:p>
        </p:txBody>
      </p:sp>
      <p:pic>
        <p:nvPicPr>
          <p:cNvPr id="4" name="Zástupný symbol pro obsah 3" descr="INVERSE 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1516" y="1600200"/>
            <a:ext cx="6040967" cy="4530725"/>
          </a:xfrm>
        </p:spPr>
      </p:pic>
      <p:sp>
        <p:nvSpPr>
          <p:cNvPr id="5" name="TextovéPole 4"/>
          <p:cNvSpPr txBox="1"/>
          <p:nvPr/>
        </p:nvSpPr>
        <p:spPr>
          <a:xfrm>
            <a:off x="6948264" y="62373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Inverze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812360" y="5733256"/>
            <a:ext cx="792088" cy="369332"/>
          </a:xfrm>
          <a:prstGeom prst="rect">
            <a:avLst/>
          </a:prstGeom>
          <a:solidFill>
            <a:schemeClr val="bg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/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Obr.1: Fotoarchiv </a:t>
            </a:r>
            <a:r>
              <a:rPr lang="cs-CZ" dirty="0" smtClean="0"/>
              <a:t>autora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pona">
  <a:themeElements>
    <a:clrScheme name="Opona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Opo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pona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pona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pona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252</TotalTime>
  <Words>270</Words>
  <Application>Microsoft Office PowerPoint</Application>
  <PresentationFormat>Předvádění na obrazovce (4:3)</PresentationFormat>
  <Paragraphs>53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Opona</vt:lpstr>
      <vt:lpstr>Jak znáš Českou republiku?</vt:lpstr>
      <vt:lpstr>Kde najdeš na našem území tyto lokality:</vt:lpstr>
      <vt:lpstr>Kde najdeš na našem území tyto lokality:</vt:lpstr>
      <vt:lpstr>Jak se nazývá tento stav počasí??</vt:lpstr>
      <vt:lpstr>Použité zdroje:</vt:lpstr>
    </vt:vector>
  </TitlesOfParts>
  <Company>ZS HEJNICE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Rozhodni o pravdivosti tvrzení: </dc:title>
  <dc:creator>HONZA</dc:creator>
  <cp:lastModifiedBy>HONZA</cp:lastModifiedBy>
  <cp:revision>20</cp:revision>
  <dcterms:created xsi:type="dcterms:W3CDTF">2010-01-21T08:46:39Z</dcterms:created>
  <dcterms:modified xsi:type="dcterms:W3CDTF">2011-03-25T09:45:56Z</dcterms:modified>
</cp:coreProperties>
</file>