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5" r:id="rId4"/>
    <p:sldId id="266" r:id="rId5"/>
    <p:sldId id="267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0A7BBA9-C962-4281-AB4B-1032C0D553BB}" type="datetimeFigureOut">
              <a:rPr lang="cs-CZ" smtClean="0"/>
              <a:pPr/>
              <a:t>5.4.2011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11560" y="2060848"/>
            <a:ext cx="7772400" cy="1828800"/>
          </a:xfrm>
        </p:spPr>
        <p:txBody>
          <a:bodyPr/>
          <a:lstStyle/>
          <a:p>
            <a:r>
              <a:rPr lang="cs-CZ" dirty="0" smtClean="0"/>
              <a:t>Poznáte, jaká lokalita je schována v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jested.jpg"/>
          <p:cNvPicPr>
            <a:picLocks noChangeAspect="1"/>
          </p:cNvPicPr>
          <p:nvPr/>
        </p:nvPicPr>
        <p:blipFill>
          <a:blip r:embed="rId2" cstate="print"/>
          <a:srcRect l="68112" b="71000"/>
          <a:stretch>
            <a:fillRect/>
          </a:stretch>
        </p:blipFill>
        <p:spPr>
          <a:xfrm>
            <a:off x="6228184" y="0"/>
            <a:ext cx="2915816" cy="1988840"/>
          </a:xfrm>
          <a:prstGeom prst="rect">
            <a:avLst/>
          </a:prstGeom>
        </p:spPr>
      </p:pic>
      <p:pic>
        <p:nvPicPr>
          <p:cNvPr id="7" name="Obrázek 6" descr="jested.jpg"/>
          <p:cNvPicPr>
            <a:picLocks noChangeAspect="1"/>
          </p:cNvPicPr>
          <p:nvPr/>
        </p:nvPicPr>
        <p:blipFill>
          <a:blip r:embed="rId2" cstate="print"/>
          <a:srcRect r="68112" b="71000"/>
          <a:stretch>
            <a:fillRect/>
          </a:stretch>
        </p:blipFill>
        <p:spPr>
          <a:xfrm>
            <a:off x="0" y="0"/>
            <a:ext cx="2915816" cy="1988840"/>
          </a:xfrm>
          <a:prstGeom prst="rect">
            <a:avLst/>
          </a:prstGeom>
        </p:spPr>
      </p:pic>
      <p:pic>
        <p:nvPicPr>
          <p:cNvPr id="8" name="Obrázek 7" descr="jested.jpg"/>
          <p:cNvPicPr>
            <a:picLocks noChangeAspect="1"/>
          </p:cNvPicPr>
          <p:nvPr/>
        </p:nvPicPr>
        <p:blipFill>
          <a:blip r:embed="rId2" cstate="print"/>
          <a:srcRect l="68112" t="29000" r="-1187" b="33200"/>
          <a:stretch>
            <a:fillRect/>
          </a:stretch>
        </p:blipFill>
        <p:spPr>
          <a:xfrm>
            <a:off x="6228184" y="1988840"/>
            <a:ext cx="3024336" cy="2592288"/>
          </a:xfrm>
          <a:prstGeom prst="rect">
            <a:avLst/>
          </a:prstGeom>
        </p:spPr>
      </p:pic>
      <p:pic>
        <p:nvPicPr>
          <p:cNvPr id="9" name="Obrázek 8" descr="jested.jpg"/>
          <p:cNvPicPr>
            <a:picLocks noChangeAspect="1"/>
          </p:cNvPicPr>
          <p:nvPr/>
        </p:nvPicPr>
        <p:blipFill>
          <a:blip r:embed="rId2" cstate="print"/>
          <a:srcRect l="31888" r="31888" b="71000"/>
          <a:stretch>
            <a:fillRect/>
          </a:stretch>
        </p:blipFill>
        <p:spPr>
          <a:xfrm>
            <a:off x="2915816" y="0"/>
            <a:ext cx="3312368" cy="1988840"/>
          </a:xfrm>
          <a:prstGeom prst="rect">
            <a:avLst/>
          </a:prstGeom>
        </p:spPr>
      </p:pic>
      <p:pic>
        <p:nvPicPr>
          <p:cNvPr id="10" name="Obrázek 9" descr="jested.jpg"/>
          <p:cNvPicPr>
            <a:picLocks noChangeAspect="1"/>
          </p:cNvPicPr>
          <p:nvPr/>
        </p:nvPicPr>
        <p:blipFill>
          <a:blip r:embed="rId2" cstate="print"/>
          <a:srcRect t="66800" r="67325"/>
          <a:stretch>
            <a:fillRect/>
          </a:stretch>
        </p:blipFill>
        <p:spPr>
          <a:xfrm>
            <a:off x="0" y="4581128"/>
            <a:ext cx="2987824" cy="2276872"/>
          </a:xfrm>
          <a:prstGeom prst="rect">
            <a:avLst/>
          </a:prstGeom>
        </p:spPr>
      </p:pic>
      <p:pic>
        <p:nvPicPr>
          <p:cNvPr id="11" name="Obrázek 10" descr="jested.jpg"/>
          <p:cNvPicPr>
            <a:picLocks noChangeAspect="1"/>
          </p:cNvPicPr>
          <p:nvPr/>
        </p:nvPicPr>
        <p:blipFill>
          <a:blip r:embed="rId2" cstate="print"/>
          <a:srcRect l="-1" t="29001" r="66538" b="26900"/>
          <a:stretch>
            <a:fillRect/>
          </a:stretch>
        </p:blipFill>
        <p:spPr>
          <a:xfrm>
            <a:off x="0" y="1988840"/>
            <a:ext cx="3059832" cy="3024336"/>
          </a:xfrm>
          <a:prstGeom prst="rect">
            <a:avLst/>
          </a:prstGeom>
        </p:spPr>
      </p:pic>
      <p:pic>
        <p:nvPicPr>
          <p:cNvPr id="12" name="Obrázek 11" descr="jested.jpg"/>
          <p:cNvPicPr>
            <a:picLocks noChangeAspect="1"/>
          </p:cNvPicPr>
          <p:nvPr/>
        </p:nvPicPr>
        <p:blipFill>
          <a:blip r:embed="rId2" cstate="print"/>
          <a:srcRect l="68113" t="66801"/>
          <a:stretch>
            <a:fillRect/>
          </a:stretch>
        </p:blipFill>
        <p:spPr>
          <a:xfrm>
            <a:off x="6228184" y="4581128"/>
            <a:ext cx="2915816" cy="2276872"/>
          </a:xfrm>
          <a:prstGeom prst="rect">
            <a:avLst/>
          </a:prstGeom>
        </p:spPr>
      </p:pic>
      <p:pic>
        <p:nvPicPr>
          <p:cNvPr id="13" name="Obrázek 12" descr="jested.jpg"/>
          <p:cNvPicPr>
            <a:picLocks noChangeAspect="1"/>
          </p:cNvPicPr>
          <p:nvPr/>
        </p:nvPicPr>
        <p:blipFill>
          <a:blip r:embed="rId2" cstate="print"/>
          <a:srcRect l="32675" t="66800" r="31888"/>
          <a:stretch>
            <a:fillRect/>
          </a:stretch>
        </p:blipFill>
        <p:spPr>
          <a:xfrm>
            <a:off x="2987824" y="4581128"/>
            <a:ext cx="3240360" cy="2276872"/>
          </a:xfrm>
          <a:prstGeom prst="rect">
            <a:avLst/>
          </a:prstGeom>
        </p:spPr>
      </p:pic>
      <p:pic>
        <p:nvPicPr>
          <p:cNvPr id="14" name="Obrázek 13" descr="jested.jpg"/>
          <p:cNvPicPr>
            <a:picLocks noChangeAspect="1"/>
          </p:cNvPicPr>
          <p:nvPr/>
        </p:nvPicPr>
        <p:blipFill>
          <a:blip r:embed="rId2" cstate="print"/>
          <a:srcRect l="33463" t="29000" r="31888" b="33200"/>
          <a:stretch>
            <a:fillRect/>
          </a:stretch>
        </p:blipFill>
        <p:spPr>
          <a:xfrm>
            <a:off x="3059832" y="1988840"/>
            <a:ext cx="3168352" cy="259228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7380312" y="6165304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Ještěd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4016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st.jpg"/>
          <p:cNvPicPr>
            <a:picLocks noChangeAspect="1"/>
          </p:cNvPicPr>
          <p:nvPr/>
        </p:nvPicPr>
        <p:blipFill>
          <a:blip r:embed="rId2" cstate="print"/>
          <a:srcRect l="18500" r="65713" b="64175"/>
          <a:stretch>
            <a:fillRect/>
          </a:stretch>
        </p:blipFill>
        <p:spPr>
          <a:xfrm rot="5400000">
            <a:off x="6547657" y="-679512"/>
            <a:ext cx="1916832" cy="3275857"/>
          </a:xfrm>
          <a:prstGeom prst="rect">
            <a:avLst/>
          </a:prstGeom>
        </p:spPr>
      </p:pic>
      <p:pic>
        <p:nvPicPr>
          <p:cNvPr id="3" name="Obrázek 2" descr="kost.jpg"/>
          <p:cNvPicPr>
            <a:picLocks noChangeAspect="1"/>
          </p:cNvPicPr>
          <p:nvPr/>
        </p:nvPicPr>
        <p:blipFill>
          <a:blip r:embed="rId2" cstate="print"/>
          <a:srcRect l="59197" t="70475" r="25016"/>
          <a:stretch>
            <a:fillRect/>
          </a:stretch>
        </p:blipFill>
        <p:spPr>
          <a:xfrm rot="5400000">
            <a:off x="391480" y="4549688"/>
            <a:ext cx="1916832" cy="2699793"/>
          </a:xfrm>
          <a:prstGeom prst="rect">
            <a:avLst/>
          </a:prstGeom>
        </p:spPr>
      </p:pic>
      <p:pic>
        <p:nvPicPr>
          <p:cNvPr id="4" name="Obrázek 3" descr="kost.jpg"/>
          <p:cNvPicPr>
            <a:picLocks noChangeAspect="1"/>
          </p:cNvPicPr>
          <p:nvPr/>
        </p:nvPicPr>
        <p:blipFill>
          <a:blip r:embed="rId2" cstate="print"/>
          <a:srcRect l="18500" t="70475" r="59782"/>
          <a:stretch>
            <a:fillRect/>
          </a:stretch>
        </p:blipFill>
        <p:spPr>
          <a:xfrm rot="5400000">
            <a:off x="31440" y="-31441"/>
            <a:ext cx="2636913" cy="2699794"/>
          </a:xfrm>
          <a:prstGeom prst="rect">
            <a:avLst/>
          </a:prstGeom>
        </p:spPr>
      </p:pic>
      <p:pic>
        <p:nvPicPr>
          <p:cNvPr id="5" name="Obrázek 4" descr="kost.jpg"/>
          <p:cNvPicPr>
            <a:picLocks noChangeAspect="1"/>
          </p:cNvPicPr>
          <p:nvPr/>
        </p:nvPicPr>
        <p:blipFill>
          <a:blip r:embed="rId2" cstate="print"/>
          <a:srcRect l="40218" t="70475" r="40210"/>
          <a:stretch>
            <a:fillRect/>
          </a:stretch>
        </p:blipFill>
        <p:spPr>
          <a:xfrm rot="5400000">
            <a:off x="161762" y="2475148"/>
            <a:ext cx="2376267" cy="2699792"/>
          </a:xfrm>
          <a:prstGeom prst="rect">
            <a:avLst/>
          </a:prstGeom>
        </p:spPr>
      </p:pic>
      <p:pic>
        <p:nvPicPr>
          <p:cNvPr id="6" name="Obrázek 5" descr="kost.jpg"/>
          <p:cNvPicPr>
            <a:picLocks noChangeAspect="1"/>
          </p:cNvPicPr>
          <p:nvPr/>
        </p:nvPicPr>
        <p:blipFill>
          <a:blip r:embed="rId2" cstate="print"/>
          <a:srcRect l="34287" r="45547" b="64175"/>
          <a:stretch>
            <a:fillRect/>
          </a:stretch>
        </p:blipFill>
        <p:spPr>
          <a:xfrm rot="5400000">
            <a:off x="6281936" y="1503041"/>
            <a:ext cx="2448272" cy="3275858"/>
          </a:xfrm>
          <a:prstGeom prst="rect">
            <a:avLst/>
          </a:prstGeom>
        </p:spPr>
      </p:pic>
      <p:pic>
        <p:nvPicPr>
          <p:cNvPr id="7" name="Obrázek 6" descr="kost.jpg"/>
          <p:cNvPicPr>
            <a:picLocks noChangeAspect="1"/>
          </p:cNvPicPr>
          <p:nvPr/>
        </p:nvPicPr>
        <p:blipFill>
          <a:blip r:embed="rId2" cstate="print"/>
          <a:srcRect l="54452" r="25016" b="64175"/>
          <a:stretch>
            <a:fillRect/>
          </a:stretch>
        </p:blipFill>
        <p:spPr>
          <a:xfrm rot="5400000">
            <a:off x="6259624" y="3973625"/>
            <a:ext cx="2492895" cy="3275856"/>
          </a:xfrm>
          <a:prstGeom prst="rect">
            <a:avLst/>
          </a:prstGeom>
        </p:spPr>
      </p:pic>
      <p:pic>
        <p:nvPicPr>
          <p:cNvPr id="8" name="Obrázek 7" descr="kost.jpg"/>
          <p:cNvPicPr>
            <a:picLocks noChangeAspect="1"/>
          </p:cNvPicPr>
          <p:nvPr/>
        </p:nvPicPr>
        <p:blipFill>
          <a:blip r:embed="rId2" cstate="print"/>
          <a:srcRect l="54453" t="35825" r="25016" b="29525"/>
          <a:stretch>
            <a:fillRect/>
          </a:stretch>
        </p:blipFill>
        <p:spPr>
          <a:xfrm rot="5400000">
            <a:off x="3037520" y="4027377"/>
            <a:ext cx="2492895" cy="3168352"/>
          </a:xfrm>
          <a:prstGeom prst="rect">
            <a:avLst/>
          </a:prstGeom>
        </p:spPr>
      </p:pic>
      <p:pic>
        <p:nvPicPr>
          <p:cNvPr id="9" name="Obrázek 8" descr="kost.jpg"/>
          <p:cNvPicPr>
            <a:picLocks noChangeAspect="1"/>
          </p:cNvPicPr>
          <p:nvPr/>
        </p:nvPicPr>
        <p:blipFill>
          <a:blip r:embed="rId2" cstate="print"/>
          <a:srcRect l="37846" t="35826" r="45548" b="29525"/>
          <a:stretch>
            <a:fillRect/>
          </a:stretch>
        </p:blipFill>
        <p:spPr>
          <a:xfrm rot="5400000">
            <a:off x="3275854" y="1772817"/>
            <a:ext cx="2016226" cy="3168352"/>
          </a:xfrm>
          <a:prstGeom prst="rect">
            <a:avLst/>
          </a:prstGeom>
        </p:spPr>
      </p:pic>
      <p:pic>
        <p:nvPicPr>
          <p:cNvPr id="10" name="Obrázek 9" descr="kost.jpg"/>
          <p:cNvPicPr>
            <a:picLocks noChangeAspect="1"/>
          </p:cNvPicPr>
          <p:nvPr/>
        </p:nvPicPr>
        <p:blipFill>
          <a:blip r:embed="rId2" cstate="print"/>
          <a:srcRect l="18500" t="35824" r="62155" b="29525"/>
          <a:stretch>
            <a:fillRect/>
          </a:stretch>
        </p:blipFill>
        <p:spPr>
          <a:xfrm rot="5400000">
            <a:off x="3109528" y="-409736"/>
            <a:ext cx="2348881" cy="316835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380312" y="6165304"/>
            <a:ext cx="15121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Hrad Kost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4016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8112" b="62600"/>
          <a:stretch>
            <a:fillRect/>
          </a:stretch>
        </p:blipFill>
        <p:spPr bwMode="auto">
          <a:xfrm>
            <a:off x="6228184" y="0"/>
            <a:ext cx="2915816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44016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r="65750" b="63650"/>
          <a:stretch>
            <a:fillRect/>
          </a:stretch>
        </p:blipFill>
        <p:spPr bwMode="auto">
          <a:xfrm>
            <a:off x="0" y="0"/>
            <a:ext cx="3131840" cy="249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t="66800" r="65750"/>
          <a:stretch>
            <a:fillRect/>
          </a:stretch>
        </p:blipFill>
        <p:spPr bwMode="auto">
          <a:xfrm>
            <a:off x="0" y="4581128"/>
            <a:ext cx="3131840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68112" t="64700"/>
          <a:stretch>
            <a:fillRect/>
          </a:stretch>
        </p:blipFill>
        <p:spPr bwMode="auto">
          <a:xfrm>
            <a:off x="6228184" y="4437112"/>
            <a:ext cx="2915816" cy="24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t="36350" r="65750" b="33200"/>
          <a:stretch>
            <a:fillRect/>
          </a:stretch>
        </p:blipFill>
        <p:spPr bwMode="auto">
          <a:xfrm>
            <a:off x="0" y="2492896"/>
            <a:ext cx="313184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l="34250" t="64700" r="31888"/>
          <a:stretch>
            <a:fillRect/>
          </a:stretch>
        </p:blipFill>
        <p:spPr bwMode="auto">
          <a:xfrm>
            <a:off x="3131840" y="4437112"/>
            <a:ext cx="3096344" cy="24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 l="68113" t="37400" b="35300"/>
          <a:stretch>
            <a:fillRect/>
          </a:stretch>
        </p:blipFill>
        <p:spPr bwMode="auto">
          <a:xfrm>
            <a:off x="6228184" y="2564904"/>
            <a:ext cx="291581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34250" r="31887" b="62600"/>
          <a:stretch>
            <a:fillRect/>
          </a:stretch>
        </p:blipFill>
        <p:spPr bwMode="auto">
          <a:xfrm>
            <a:off x="3131840" y="0"/>
            <a:ext cx="3096344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l="34250" t="37400" r="31888" b="35300"/>
          <a:stretch>
            <a:fillRect/>
          </a:stretch>
        </p:blipFill>
        <p:spPr bwMode="auto">
          <a:xfrm>
            <a:off x="3131840" y="2564904"/>
            <a:ext cx="309634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6660232" y="6309320"/>
            <a:ext cx="23042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Český Krumlov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7504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69561" b="67850"/>
          <a:stretch>
            <a:fillRect/>
          </a:stretch>
        </p:blipFill>
        <p:spPr bwMode="auto">
          <a:xfrm>
            <a:off x="6372200" y="0"/>
            <a:ext cx="2788336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r="65812" b="67850"/>
          <a:stretch>
            <a:fillRect/>
          </a:stretch>
        </p:blipFill>
        <p:spPr bwMode="auto">
          <a:xfrm>
            <a:off x="-1" y="0"/>
            <a:ext cx="3131841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t="68900" r="65811"/>
          <a:stretch>
            <a:fillRect/>
          </a:stretch>
        </p:blipFill>
        <p:spPr bwMode="auto">
          <a:xfrm>
            <a:off x="-1" y="4725144"/>
            <a:ext cx="3131841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68776" t="68900"/>
          <a:stretch>
            <a:fillRect/>
          </a:stretch>
        </p:blipFill>
        <p:spPr bwMode="auto">
          <a:xfrm>
            <a:off x="6300192" y="4725144"/>
            <a:ext cx="2860344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34188" t="68900" r="31225"/>
          <a:stretch>
            <a:fillRect/>
          </a:stretch>
        </p:blipFill>
        <p:spPr bwMode="auto">
          <a:xfrm>
            <a:off x="3131840" y="4725144"/>
            <a:ext cx="3168352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69561" t="32150" b="31100"/>
          <a:stretch>
            <a:fillRect/>
          </a:stretch>
        </p:blipFill>
        <p:spPr bwMode="auto">
          <a:xfrm>
            <a:off x="6372200" y="2204864"/>
            <a:ext cx="2788336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t="32150" r="65811" b="31100"/>
          <a:stretch>
            <a:fillRect/>
          </a:stretch>
        </p:blipFill>
        <p:spPr bwMode="auto">
          <a:xfrm>
            <a:off x="-1" y="2204864"/>
            <a:ext cx="3131841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34188" t="39500" r="30439" b="31100"/>
          <a:stretch>
            <a:fillRect/>
          </a:stretch>
        </p:blipFill>
        <p:spPr bwMode="auto">
          <a:xfrm>
            <a:off x="3131840" y="2708920"/>
            <a:ext cx="324036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34189" t="1" r="30438" b="60500"/>
          <a:stretch>
            <a:fillRect/>
          </a:stretch>
        </p:blipFill>
        <p:spPr bwMode="auto">
          <a:xfrm>
            <a:off x="3131840" y="0"/>
            <a:ext cx="3240360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5076056" y="6309320"/>
            <a:ext cx="388843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Chrám </a:t>
            </a:r>
            <a:r>
              <a:rPr lang="cs-CZ" sz="2400" b="1" dirty="0" err="1" smtClean="0">
                <a:solidFill>
                  <a:schemeClr val="bg1"/>
                </a:solidFill>
                <a:latin typeface="Arial Narrow" pitchFamily="34" charset="0"/>
              </a:rPr>
              <a:t>sv.Barbory</a:t>
            </a:r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, Kutná Hora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Obr.1, 2: </a:t>
            </a:r>
            <a:r>
              <a:rPr lang="cs-CZ" sz="1600" dirty="0" smtClean="0"/>
              <a:t>Archív </a:t>
            </a:r>
            <a:r>
              <a:rPr lang="cs-CZ" sz="1600" dirty="0" smtClean="0"/>
              <a:t>autora</a:t>
            </a:r>
          </a:p>
          <a:p>
            <a:r>
              <a:rPr lang="cs-CZ" sz="1600" dirty="0" smtClean="0"/>
              <a:t>Obr.3: Soubor:</a:t>
            </a:r>
            <a:r>
              <a:rPr lang="cs-CZ" sz="1600" dirty="0" err="1" smtClean="0"/>
              <a:t>Ceskykrumlov.JPG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2011-04-05]. Dostupné z WWW: &lt;http://cs.wikipedia.org/wiki/Soubor:Ceskykrumlov.JPG&gt;podle podmínek Svobodné licence GNU pro </a:t>
            </a:r>
            <a:r>
              <a:rPr lang="cs-CZ" sz="1600" dirty="0" smtClean="0"/>
              <a:t>dokumenty</a:t>
            </a:r>
          </a:p>
          <a:p>
            <a:r>
              <a:rPr lang="cs-CZ" sz="1600" dirty="0" smtClean="0"/>
              <a:t>Obr.4: </a:t>
            </a:r>
            <a:r>
              <a:rPr lang="cs-CZ" sz="1600" dirty="0" smtClean="0"/>
              <a:t>Soubor:KUTNA HORA %28js%29 7.jpg.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2011-04-05].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://cs.wikipedia.org/wiki/Soubor:KUTNA_HORA_%</a:t>
            </a:r>
            <a:r>
              <a:rPr lang="cs-CZ" sz="1600" dirty="0" smtClean="0"/>
              <a:t>28js%29_7.jpg&gt;podle </a:t>
            </a:r>
            <a:r>
              <a:rPr lang="cs-CZ" sz="1600" dirty="0" smtClean="0"/>
              <a:t>podmínek Svobodné licence GNU pro dokumenty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17-Puzzle3</Template>
  <TotalTime>71</TotalTime>
  <Words>58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Opona</vt:lpstr>
      <vt:lpstr>Poznáte, jaká lokalita je schována v puzzle?</vt:lpstr>
      <vt:lpstr>Snímek 2</vt:lpstr>
      <vt:lpstr>Snímek 3</vt:lpstr>
      <vt:lpstr>Snímek 4</vt:lpstr>
      <vt:lpstr>Snímek 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9</cp:revision>
  <dcterms:created xsi:type="dcterms:W3CDTF">2011-03-27T17:17:06Z</dcterms:created>
  <dcterms:modified xsi:type="dcterms:W3CDTF">2011-04-05T09:42:03Z</dcterms:modified>
</cp:coreProperties>
</file>