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81" r:id="rId2"/>
    <p:sldId id="282" r:id="rId3"/>
    <p:sldId id="257" r:id="rId4"/>
    <p:sldId id="279" r:id="rId5"/>
    <p:sldId id="259" r:id="rId6"/>
    <p:sldId id="260" r:id="rId7"/>
    <p:sldId id="262" r:id="rId8"/>
    <p:sldId id="263" r:id="rId9"/>
    <p:sldId id="274" r:id="rId10"/>
    <p:sldId id="261" r:id="rId11"/>
    <p:sldId id="272" r:id="rId12"/>
    <p:sldId id="275" r:id="rId13"/>
    <p:sldId id="273" r:id="rId14"/>
    <p:sldId id="258" r:id="rId15"/>
    <p:sldId id="277" r:id="rId16"/>
    <p:sldId id="278" r:id="rId17"/>
    <p:sldId id="264" r:id="rId18"/>
    <p:sldId id="265" r:id="rId19"/>
    <p:sldId id="268" r:id="rId20"/>
    <p:sldId id="270" r:id="rId21"/>
    <p:sldId id="271" r:id="rId22"/>
    <p:sldId id="269" r:id="rId23"/>
    <p:sldId id="266" r:id="rId24"/>
    <p:sldId id="267" r:id="rId25"/>
    <p:sldId id="28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en-US" sz="2000" dirty="0" smtClean="0"/>
            <a:t>PRESENT </a:t>
          </a:r>
          <a:r>
            <a:rPr lang="cs-CZ" sz="2000" dirty="0" smtClean="0"/>
            <a:t>SIMPLE  T</a:t>
          </a:r>
          <a:r>
            <a:rPr lang="en-US" sz="2000" dirty="0" smtClean="0"/>
            <a:t>E</a:t>
          </a:r>
          <a:r>
            <a:rPr lang="cs-CZ" sz="2000" dirty="0" smtClean="0"/>
            <a:t>NS</a:t>
          </a:r>
          <a:r>
            <a:rPr lang="en-US" sz="2000" dirty="0" smtClean="0"/>
            <a:t>E</a:t>
          </a:r>
          <a:r>
            <a:rPr lang="cs-CZ" sz="2000" dirty="0" smtClean="0"/>
            <a:t> OZN.VĚTY 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NÁZEV:VY_22_INOVACE_19_AJ</a:t>
          </a:r>
          <a:r>
            <a:rPr lang="en-US" sz="2000" dirty="0" smtClean="0"/>
            <a:t>5</a:t>
          </a:r>
          <a:r>
            <a:rPr lang="cs-CZ" sz="2000" dirty="0" smtClean="0"/>
            <a:t>_PRES.SIMPLE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E8D25A-7345-4E99-8871-CBE2894593C6}" type="presOf" srcId="{1F4F8BC0-F267-4379-9FE7-6FFC8B64BAD8}" destId="{C8857ABF-5052-4733-A46C-0F8B764FF76F}" srcOrd="0" destOrd="0" presId="urn:microsoft.com/office/officeart/2005/8/layout/target3"/>
    <dgm:cxn modelId="{A60802B3-5ECF-4095-9259-5FF3E1FFB3DC}" type="presOf" srcId="{757F3AB3-0718-4624-B441-E567A8F0AB56}" destId="{333A1088-737F-45CB-B68E-254E46348037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2F88B5FC-FADA-4DE8-ADDD-71A6BE92D8B4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0FC67F9-86D5-4161-8D58-B563398A3762}" type="presOf" srcId="{1F4F8BC0-F267-4379-9FE7-6FFC8B64BAD8}" destId="{017154CD-D9A9-4968-AD11-1207A3C4C00A}" srcOrd="1" destOrd="0" presId="urn:microsoft.com/office/officeart/2005/8/layout/target3"/>
    <dgm:cxn modelId="{A5E8DC44-FAB3-43AB-B0FB-67208F041784}" type="presOf" srcId="{1AE9165A-6B70-4FFD-A49C-881BF73B4F04}" destId="{A9F01C16-B5C0-47B0-9750-F7E5E11674A0}" srcOrd="0" destOrd="0" presId="urn:microsoft.com/office/officeart/2005/8/layout/target3"/>
    <dgm:cxn modelId="{0AD1B921-A654-48E0-87BD-C88E6E80656A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98D384D-9F76-41F4-8DB5-339B9896379C}" type="presOf" srcId="{D1D4F407-5343-4D3F-B5B9-D407B03CAEB4}" destId="{AED2198E-93D5-4001-81B4-73124B309672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EBE8B3BA-F882-4B4E-9416-390C2C8B0A0A}" type="presOf" srcId="{1AE9165A-6B70-4FFD-A49C-881BF73B4F04}" destId="{BD3627E9-8FC8-4A2F-B3EA-FAE798EF81D8}" srcOrd="1" destOrd="0" presId="urn:microsoft.com/office/officeart/2005/8/layout/target3"/>
    <dgm:cxn modelId="{E883AC75-BE4D-4B1A-9B6F-1DCCF31D1EBA}" type="presOf" srcId="{26CBEA56-8CFD-48C0-BD6E-2EB16B1FBF42}" destId="{92E1E9E3-D1F0-4866-9424-7ECC0DD990BC}" srcOrd="1" destOrd="0" presId="urn:microsoft.com/office/officeart/2005/8/layout/target3"/>
    <dgm:cxn modelId="{B517EF4C-AE98-4BD2-9F2F-BE28C4EF3CCA}" type="presOf" srcId="{D1B46980-6531-4606-95E6-44980827E919}" destId="{6140AFEC-043D-4C43-A2F9-D0F5331DF3A3}" srcOrd="0" destOrd="0" presId="urn:microsoft.com/office/officeart/2005/8/layout/target3"/>
    <dgm:cxn modelId="{5599717C-48E4-487B-842B-7C27200234D3}" type="presOf" srcId="{26CBEA56-8CFD-48C0-BD6E-2EB16B1FBF42}" destId="{5583D5C5-FAFF-4548-819C-80E289F7377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9FBDBE5E-45C5-43C6-8B9C-77583075607A}" type="presParOf" srcId="{333A1088-737F-45CB-B68E-254E46348037}" destId="{F5ABB229-8D3B-4694-996A-96F23CF14429}" srcOrd="0" destOrd="0" presId="urn:microsoft.com/office/officeart/2005/8/layout/target3"/>
    <dgm:cxn modelId="{77D395BE-533A-4DE4-8C91-963EBC6A1A49}" type="presParOf" srcId="{333A1088-737F-45CB-B68E-254E46348037}" destId="{F41139FD-01EE-4571-8B17-4FB00FC51163}" srcOrd="1" destOrd="0" presId="urn:microsoft.com/office/officeart/2005/8/layout/target3"/>
    <dgm:cxn modelId="{F4A245A8-CB8A-4E3E-B478-0D9BF40491A4}" type="presParOf" srcId="{333A1088-737F-45CB-B68E-254E46348037}" destId="{D005CE8C-CC26-4C3E-AC11-E15060ECD759}" srcOrd="2" destOrd="0" presId="urn:microsoft.com/office/officeart/2005/8/layout/target3"/>
    <dgm:cxn modelId="{4B9CFAE4-F7B3-41AC-8A65-6584845CEC19}" type="presParOf" srcId="{333A1088-737F-45CB-B68E-254E46348037}" destId="{2C702D82-9B77-49B7-9568-BB8EB47C3372}" srcOrd="3" destOrd="0" presId="urn:microsoft.com/office/officeart/2005/8/layout/target3"/>
    <dgm:cxn modelId="{159DCB02-001D-4306-8CF6-9A5B5D33DDC4}" type="presParOf" srcId="{333A1088-737F-45CB-B68E-254E46348037}" destId="{A52A0455-90FF-4808-ABD0-F02540D31D5A}" srcOrd="4" destOrd="0" presId="urn:microsoft.com/office/officeart/2005/8/layout/target3"/>
    <dgm:cxn modelId="{E9E4AB0B-CEFD-4EC4-9133-99BABD97C556}" type="presParOf" srcId="{333A1088-737F-45CB-B68E-254E46348037}" destId="{6140AFEC-043D-4C43-A2F9-D0F5331DF3A3}" srcOrd="5" destOrd="0" presId="urn:microsoft.com/office/officeart/2005/8/layout/target3"/>
    <dgm:cxn modelId="{D778B9AD-E580-485D-854D-8208308CDEA8}" type="presParOf" srcId="{333A1088-737F-45CB-B68E-254E46348037}" destId="{71A10DEB-455E-4133-A618-0A0EE82A21E3}" srcOrd="6" destOrd="0" presId="urn:microsoft.com/office/officeart/2005/8/layout/target3"/>
    <dgm:cxn modelId="{BD7B9384-7232-40D5-AD00-661E51341B72}" type="presParOf" srcId="{333A1088-737F-45CB-B68E-254E46348037}" destId="{DA6A876D-6D25-492F-8BDC-9AE6A6CFB1FA}" srcOrd="7" destOrd="0" presId="urn:microsoft.com/office/officeart/2005/8/layout/target3"/>
    <dgm:cxn modelId="{47A359C4-205D-48B3-9BD3-A97DA2A3C326}" type="presParOf" srcId="{333A1088-737F-45CB-B68E-254E46348037}" destId="{A9F01C16-B5C0-47B0-9750-F7E5E11674A0}" srcOrd="8" destOrd="0" presId="urn:microsoft.com/office/officeart/2005/8/layout/target3"/>
    <dgm:cxn modelId="{49E831B1-D224-4D2C-9C7F-CA3A403862D5}" type="presParOf" srcId="{333A1088-737F-45CB-B68E-254E46348037}" destId="{5C0CF724-3222-4429-B09A-F154A62FD507}" srcOrd="9" destOrd="0" presId="urn:microsoft.com/office/officeart/2005/8/layout/target3"/>
    <dgm:cxn modelId="{474ED98C-5AE1-4AA0-9935-E2A06B4D2ED7}" type="presParOf" srcId="{333A1088-737F-45CB-B68E-254E46348037}" destId="{71A5FEA7-FE77-4220-960F-2AB7AE466FE5}" srcOrd="10" destOrd="0" presId="urn:microsoft.com/office/officeart/2005/8/layout/target3"/>
    <dgm:cxn modelId="{7513A6CC-057D-4971-A7CB-C5F4BA26F7A2}" type="presParOf" srcId="{333A1088-737F-45CB-B68E-254E46348037}" destId="{C8857ABF-5052-4733-A46C-0F8B764FF76F}" srcOrd="11" destOrd="0" presId="urn:microsoft.com/office/officeart/2005/8/layout/target3"/>
    <dgm:cxn modelId="{A7328068-6FEE-4D5E-BD92-69AB12603376}" type="presParOf" srcId="{333A1088-737F-45CB-B68E-254E46348037}" destId="{1839E65E-6E97-41D2-A171-98C033275D27}" srcOrd="12" destOrd="0" presId="urn:microsoft.com/office/officeart/2005/8/layout/target3"/>
    <dgm:cxn modelId="{AD540F9B-779F-4931-9E07-0D1EF0BA1152}" type="presParOf" srcId="{333A1088-737F-45CB-B68E-254E46348037}" destId="{914F10DC-A7FA-462B-9334-03354AC7EA9F}" srcOrd="13" destOrd="0" presId="urn:microsoft.com/office/officeart/2005/8/layout/target3"/>
    <dgm:cxn modelId="{7B99DD92-0DAD-4551-85E5-8BBA9BB1E3A7}" type="presParOf" srcId="{333A1088-737F-45CB-B68E-254E46348037}" destId="{5583D5C5-FAFF-4548-819C-80E289F73770}" srcOrd="14" destOrd="0" presId="urn:microsoft.com/office/officeart/2005/8/layout/target3"/>
    <dgm:cxn modelId="{26520AFE-10CB-4BCA-92BB-5CFBED87EF7D}" type="presParOf" srcId="{333A1088-737F-45CB-B68E-254E46348037}" destId="{AED2198E-93D5-4001-81B4-73124B309672}" srcOrd="15" destOrd="0" presId="urn:microsoft.com/office/officeart/2005/8/layout/target3"/>
    <dgm:cxn modelId="{82D3E619-5C9D-4955-B1F4-4485BE14C5AF}" type="presParOf" srcId="{333A1088-737F-45CB-B68E-254E46348037}" destId="{2BE915AB-18AA-4053-B92C-3BFC9ED204BB}" srcOrd="16" destOrd="0" presId="urn:microsoft.com/office/officeart/2005/8/layout/target3"/>
    <dgm:cxn modelId="{808687FE-2BA4-42D2-BA2F-76DD7B1503D8}" type="presParOf" srcId="{333A1088-737F-45CB-B68E-254E46348037}" destId="{BD3627E9-8FC8-4A2F-B3EA-FAE798EF81D8}" srcOrd="17" destOrd="0" presId="urn:microsoft.com/office/officeart/2005/8/layout/target3"/>
    <dgm:cxn modelId="{2FAD26F5-E929-49BD-B5CE-2B72073852B2}" type="presParOf" srcId="{333A1088-737F-45CB-B68E-254E46348037}" destId="{017154CD-D9A9-4968-AD11-1207A3C4C00A}" srcOrd="18" destOrd="0" presId="urn:microsoft.com/office/officeart/2005/8/layout/target3"/>
    <dgm:cxn modelId="{5B980A3C-5A6D-4E33-B1FC-695D9563D1B3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NÁZEV:VY_22_INOVACE_19_AJ</a:t>
          </a:r>
          <a:r>
            <a:rPr lang="en-US" sz="2000" kern="1200" dirty="0" smtClean="0"/>
            <a:t>5</a:t>
          </a:r>
          <a:r>
            <a:rPr lang="cs-CZ" sz="2000" kern="1200" dirty="0" smtClean="0"/>
            <a:t>_PRES.SIMPLE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en-US" sz="2000" kern="1200" dirty="0" smtClean="0"/>
            <a:t>PRESENT </a:t>
          </a:r>
          <a:r>
            <a:rPr lang="cs-CZ" sz="2000" kern="1200" dirty="0" smtClean="0"/>
            <a:t>SIMPLE  T</a:t>
          </a:r>
          <a:r>
            <a:rPr lang="en-US" sz="2000" kern="1200" dirty="0" smtClean="0"/>
            <a:t>E</a:t>
          </a:r>
          <a:r>
            <a:rPr lang="cs-CZ" sz="2000" kern="1200" dirty="0" smtClean="0"/>
            <a:t>NS</a:t>
          </a:r>
          <a:r>
            <a:rPr lang="en-US" sz="2000" kern="1200" dirty="0" smtClean="0"/>
            <a:t>E</a:t>
          </a:r>
          <a:r>
            <a:rPr lang="cs-CZ" sz="2000" kern="1200" dirty="0" smtClean="0"/>
            <a:t> OZN.VĚTY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BA0E99-C930-485A-AB8C-D1041CEB1ACD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225C1F-45DF-4244-A0ED-BCF7DF3F10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A73F-8207-4EDE-BB07-44DAB5E7488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6B445-E3F6-49AA-9BA1-D5C1405061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A73F-8207-4EDE-BB07-44DAB5E7488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6B445-E3F6-49AA-9BA1-D5C1405061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A73F-8207-4EDE-BB07-44DAB5E7488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6B445-E3F6-49AA-9BA1-D5C1405061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A73F-8207-4EDE-BB07-44DAB5E7488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6B445-E3F6-49AA-9BA1-D5C1405061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A73F-8207-4EDE-BB07-44DAB5E7488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6B445-E3F6-49AA-9BA1-D5C1405061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A73F-8207-4EDE-BB07-44DAB5E7488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6B445-E3F6-49AA-9BA1-D5C1405061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A73F-8207-4EDE-BB07-44DAB5E7488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6B445-E3F6-49AA-9BA1-D5C1405061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A73F-8207-4EDE-BB07-44DAB5E7488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6B445-E3F6-49AA-9BA1-D5C1405061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A73F-8207-4EDE-BB07-44DAB5E7488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6B445-E3F6-49AA-9BA1-D5C1405061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A73F-8207-4EDE-BB07-44DAB5E7488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6B445-E3F6-49AA-9BA1-D5C1405061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A73F-8207-4EDE-BB07-44DAB5E7488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26B445-E3F6-49AA-9BA1-D5C1405061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7EA73F-8207-4EDE-BB07-44DAB5E7488B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6B445-E3F6-49AA-9BA1-D5C1405061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1340768"/>
            <a:ext cx="835292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a slovní zásobu k procvičení přítomného prostého času.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tvoření pro 3. os. č. j. i pro další osoby.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Na interaktivní tabuli píší věty a </a:t>
            </a: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bezprostředně zkontrolují.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  <a:hlinkClick r:id="rId2"/>
              </a:rPr>
              <a:t>Microsoft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oem\Local Settings\Temporary Internet Files\Content.IE5\56HX2J3Y\MC9004384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266" y="908720"/>
            <a:ext cx="4371326" cy="582473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7545" y="764704"/>
            <a:ext cx="3960440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Sbírám hrnky.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1" y="3259434"/>
            <a:ext cx="5400600" cy="1015663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C00000"/>
                </a:solidFill>
              </a:rPr>
              <a:t>I  collect mugs.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708920"/>
            <a:ext cx="4267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7" name="Picture 5" descr="C:\Documents and Settings\oem\Local Settings\Temporary Internet Files\Content.IE5\56HX2J3Y\MP9004101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640"/>
            <a:ext cx="9144000" cy="650081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043608" y="1124744"/>
            <a:ext cx="1518749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Čtou.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9" y="3704258"/>
            <a:ext cx="4032447" cy="1015663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They read.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852936"/>
            <a:ext cx="3214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oem\Local Settings\Temporary Internet Files\Content.IE5\56HX2J3Y\MC900280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02251" y="980729"/>
            <a:ext cx="5734733" cy="579606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27584" y="764704"/>
            <a:ext cx="3741217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On sbírá filmy.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3" y="3356992"/>
            <a:ext cx="4032447" cy="193899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92D050"/>
                </a:solidFill>
              </a:rPr>
              <a:t>He collects films.</a:t>
            </a:r>
            <a:endParaRPr lang="cs-CZ" sz="6000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2204864"/>
            <a:ext cx="4426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oem\Local Settings\Temporary Internet Files\Content.IE5\OSEE3BUW\MP900289289[1].jpg"/>
          <p:cNvPicPr>
            <a:picLocks noChangeAspect="1" noChangeArrowheads="1"/>
          </p:cNvPicPr>
          <p:nvPr/>
        </p:nvPicPr>
        <p:blipFill>
          <a:blip r:embed="rId2" cstate="print"/>
          <a:srcRect l="31762" t="571"/>
          <a:stretch>
            <a:fillRect/>
          </a:stretch>
        </p:blipFill>
        <p:spPr bwMode="auto">
          <a:xfrm>
            <a:off x="3419872" y="980728"/>
            <a:ext cx="5724127" cy="532859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043608" y="188640"/>
            <a:ext cx="5320880" cy="110799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Pracuje v nemocnici</a:t>
            </a:r>
            <a:r>
              <a:rPr lang="en-US" sz="4800" dirty="0" smtClean="0"/>
              <a:t>.</a:t>
            </a:r>
            <a:endParaRPr lang="cs-CZ" sz="48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356992"/>
            <a:ext cx="4824536" cy="193899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C000"/>
                </a:solidFill>
              </a:rPr>
              <a:t>He works in a hospital.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511480"/>
            <a:ext cx="47436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oem\Local Settings\Temporary Internet Files\Content.IE5\XDCZE55I\MP900422311[1].jpg"/>
          <p:cNvPicPr>
            <a:picLocks noChangeAspect="1" noChangeArrowheads="1"/>
          </p:cNvPicPr>
          <p:nvPr/>
        </p:nvPicPr>
        <p:blipFill>
          <a:blip r:embed="rId2" cstate="print"/>
          <a:srcRect l="-126" t="23613"/>
          <a:stretch>
            <a:fillRect/>
          </a:stretch>
        </p:blipFill>
        <p:spPr bwMode="auto">
          <a:xfrm>
            <a:off x="2195736" y="1484784"/>
            <a:ext cx="6552728" cy="410445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03648" y="404664"/>
            <a:ext cx="5266763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Hrají počítačové hry.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5733256"/>
            <a:ext cx="9144000" cy="1015663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00B0F0"/>
                </a:solidFill>
              </a:rPr>
              <a:t>They play computer games.</a:t>
            </a:r>
            <a:endParaRPr lang="cs-CZ" sz="6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725144"/>
            <a:ext cx="4368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Documents and Settings\oem\Local Settings\Temporary Internet Files\Content.IE5\XDCZE55I\MP9001827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0110" y="188640"/>
            <a:ext cx="4510101" cy="649200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932040" y="548680"/>
            <a:ext cx="3744416" cy="156966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Pracuje v nemocnici.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 rot="10800000" flipV="1">
            <a:off x="827584" y="4571909"/>
            <a:ext cx="7920880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7030A0"/>
                </a:solidFill>
              </a:rPr>
              <a:t>She works in a hospital.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7784" y="4149080"/>
            <a:ext cx="5695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Documents and Settings\oem\Local Settings\Temporary Internet Files\Content.IE5\56HX2J3Y\MP900439398[1].jpg"/>
          <p:cNvPicPr>
            <a:picLocks noChangeAspect="1" noChangeArrowheads="1"/>
          </p:cNvPicPr>
          <p:nvPr/>
        </p:nvPicPr>
        <p:blipFill>
          <a:blip r:embed="rId2" cstate="print"/>
          <a:srcRect l="36607" b="4584"/>
          <a:stretch>
            <a:fillRect/>
          </a:stretch>
        </p:blipFill>
        <p:spPr bwMode="auto">
          <a:xfrm>
            <a:off x="3203848" y="580418"/>
            <a:ext cx="5112568" cy="601693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23528" y="908720"/>
            <a:ext cx="3312368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Jde do školy.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9" y="4653136"/>
            <a:ext cx="6120680" cy="1015663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He goes to school.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221088"/>
            <a:ext cx="4642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76672"/>
            <a:ext cx="5688632" cy="580738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 rot="10800000" flipV="1">
            <a:off x="755576" y="830997"/>
            <a:ext cx="4968552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Pracuje v kanceláři.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1" y="4746056"/>
            <a:ext cx="5616623" cy="193899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C00000"/>
                </a:solidFill>
              </a:rPr>
              <a:t>She works in an office.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149080"/>
            <a:ext cx="4801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Documents and Settings\oem\Local Settings\Temporary Internet Files\Content.IE5\OSEE3BUW\MP900439577[1].jpg"/>
          <p:cNvPicPr>
            <a:picLocks noChangeAspect="1" noChangeArrowheads="1"/>
          </p:cNvPicPr>
          <p:nvPr/>
        </p:nvPicPr>
        <p:blipFill>
          <a:blip r:embed="rId2" cstate="print"/>
          <a:srcRect l="10699"/>
          <a:stretch>
            <a:fillRect/>
          </a:stretch>
        </p:blipFill>
        <p:spPr bwMode="auto">
          <a:xfrm>
            <a:off x="1490356" y="764704"/>
            <a:ext cx="7437620" cy="554461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347865" y="692696"/>
            <a:ext cx="2304256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Snídají.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 rot="10800000" flipV="1">
            <a:off x="467544" y="5266656"/>
            <a:ext cx="612068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>
                <a:solidFill>
                  <a:srgbClr val="00B050"/>
                </a:solidFill>
              </a:rPr>
              <a:t>They have breakfast.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653136"/>
            <a:ext cx="4960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C:\Documents and Settings\oem\Local Settings\Temporary Internet Files\Content.IE5\FX34C7GL\MP9004316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0"/>
            <a:ext cx="6858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971600" y="1124744"/>
            <a:ext cx="1943353" cy="830997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Vstává.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1052736"/>
            <a:ext cx="3971665" cy="1015663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rgbClr val="00B0F0"/>
                </a:solidFill>
              </a:rPr>
              <a:t>She gets up.</a:t>
            </a:r>
            <a:endParaRPr lang="cs-CZ" sz="6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5661248"/>
            <a:ext cx="4426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Documents and Settings\oem\Local Settings\Temporary Internet Files\Content.IE5\FX34C7GL\MP9004019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82190"/>
            <a:ext cx="9144000" cy="609361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3569" y="332656"/>
            <a:ext cx="5112567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Obědváme v 12:00.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3212976"/>
            <a:ext cx="7992888" cy="101566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C000"/>
                </a:solidFill>
              </a:rPr>
              <a:t>We have lunch at twelve.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1268760"/>
            <a:ext cx="5378395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em\Local Settings\Temporary Internet Files\Content.IE5\OSEE3BUW\MC9001497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81186"/>
            <a:ext cx="7056784" cy="656352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513" y="1124744"/>
            <a:ext cx="3960440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Sbírá odznaky.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5085184"/>
            <a:ext cx="6840760" cy="1015663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He collects badges.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636912"/>
            <a:ext cx="4483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Documents and Settings\oem\Local Settings\Temporary Internet Files\Content.IE5\OSEE3BUW\MP9004425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89964"/>
            <a:ext cx="9144000" cy="607807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75656" y="476672"/>
            <a:ext cx="4638321" cy="830997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Poslouchá hudbu.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5301208"/>
            <a:ext cx="6840759" cy="101566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C00000"/>
                </a:solidFill>
              </a:rPr>
              <a:t>He listens to music.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4653136"/>
            <a:ext cx="5695790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C:\Documents and Settings\oem\Local Settings\Temporary Internet Files\Content.IE5\FX34C7GL\MP9004394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548680"/>
            <a:ext cx="8352928" cy="543255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043608" y="260648"/>
            <a:ext cx="6918882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Jedou autobusem do školy.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 rot="10800000" flipV="1">
            <a:off x="107504" y="5602197"/>
            <a:ext cx="8928992" cy="1015663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They take the bus to school.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5157192"/>
            <a:ext cx="654698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oem\Local Settings\Temporary Internet Files\Content.IE5\56HX2J3Y\MC9002377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492896"/>
            <a:ext cx="2227152" cy="1785042"/>
          </a:xfrm>
          <a:prstGeom prst="rect">
            <a:avLst/>
          </a:prstGeom>
          <a:noFill/>
        </p:spPr>
      </p:pic>
      <p:pic>
        <p:nvPicPr>
          <p:cNvPr id="8195" name="Picture 3" descr="C:\Documents and Settings\oem\Local Settings\Temporary Internet Files\Content.IE5\OSEE3BUW\MC9003619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124744"/>
            <a:ext cx="1504188" cy="1810512"/>
          </a:xfrm>
          <a:prstGeom prst="rect">
            <a:avLst/>
          </a:prstGeom>
          <a:noFill/>
        </p:spPr>
      </p:pic>
      <p:pic>
        <p:nvPicPr>
          <p:cNvPr id="8196" name="Picture 4" descr="C:\Documents and Settings\oem\Local Settings\Temporary Internet Files\Content.IE5\XDCZE55I\MC9004386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7" y="3501008"/>
            <a:ext cx="2592287" cy="1945450"/>
          </a:xfrm>
          <a:prstGeom prst="rect">
            <a:avLst/>
          </a:prstGeom>
          <a:noFill/>
        </p:spPr>
      </p:pic>
      <p:pic>
        <p:nvPicPr>
          <p:cNvPr id="8197" name="Picture 5" descr="C:\Documents and Settings\oem\Local Settings\Temporary Internet Files\Content.IE5\OSEE3BUW\MC90036192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1484784"/>
            <a:ext cx="1473098" cy="1803197"/>
          </a:xfrm>
          <a:prstGeom prst="rect">
            <a:avLst/>
          </a:prstGeom>
          <a:noFill/>
        </p:spPr>
      </p:pic>
      <p:pic>
        <p:nvPicPr>
          <p:cNvPr id="8199" name="Picture 7" descr="C:\Documents and Settings\oem\Local Settings\Temporary Internet Files\Content.IE5\XDCZE55I\MC90025084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99792" y="4077071"/>
            <a:ext cx="2282933" cy="2278075"/>
          </a:xfrm>
          <a:prstGeom prst="rect">
            <a:avLst/>
          </a:prstGeom>
          <a:noFill/>
        </p:spPr>
      </p:pic>
      <p:pic>
        <p:nvPicPr>
          <p:cNvPr id="8200" name="Picture 8" descr="C:\Documents and Settings\oem\Local Settings\Temporary Internet Files\Content.IE5\FX34C7GL\MC90034514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332656"/>
            <a:ext cx="1729130" cy="183885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563888" y="260648"/>
            <a:ext cx="5112568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Sbírám pohlednice.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2852936"/>
            <a:ext cx="3384376" cy="193899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0070C0"/>
                </a:solidFill>
              </a:rPr>
              <a:t>I collect postcard</a:t>
            </a:r>
            <a:r>
              <a:rPr lang="cs-CZ" sz="6000" dirty="0" smtClean="0">
                <a:solidFill>
                  <a:srgbClr val="0070C0"/>
                </a:solidFill>
              </a:rPr>
              <a:t>s</a:t>
            </a:r>
            <a:r>
              <a:rPr lang="en-US" sz="6000" dirty="0" smtClean="0">
                <a:solidFill>
                  <a:srgbClr val="0070C0"/>
                </a:solidFill>
              </a:rPr>
              <a:t>.</a:t>
            </a:r>
            <a:endParaRPr lang="cs-CZ" sz="60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1772816"/>
            <a:ext cx="4209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oem\Local Settings\Temporary Internet Files\Content.IE5\OSEE3BUW\MP9004097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0"/>
            <a:ext cx="4984477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084169" y="836712"/>
            <a:ext cx="2808312" cy="156966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Hrajeme na klavír.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4365104"/>
            <a:ext cx="3779912" cy="193899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chemeClr val="bg2">
                    <a:lumMod val="50000"/>
                  </a:schemeClr>
                </a:solidFill>
              </a:rPr>
              <a:t>We play the piano.</a:t>
            </a:r>
            <a:endParaRPr lang="cs-CZ" sz="6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36096" y="3284984"/>
            <a:ext cx="3474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Documents and Settings\oem\Local Settings\Temporary Internet Files\Content.IE5\OSEE3BUW\MP9004383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90212"/>
            <a:ext cx="9144000" cy="596778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267744" y="188640"/>
            <a:ext cx="3783152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Hrajete fotbal.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4746056"/>
            <a:ext cx="5832648" cy="101566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You</a:t>
            </a:r>
            <a:r>
              <a:rPr lang="en-US" sz="6000" dirty="0" smtClean="0">
                <a:solidFill>
                  <a:srgbClr val="FF0000"/>
                </a:solidFill>
              </a:rPr>
              <a:t> play football.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5896" y="4221088"/>
            <a:ext cx="540060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 descr="C:\Documents and Settings\oem\Local Settings\Temporary Internet Files\Content.IE5\XDCZE55I\MP9004307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65878" cy="681712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267744" y="188640"/>
            <a:ext cx="5184576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Kouká na televizi.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 rot="10800000" flipV="1">
            <a:off x="3347864" y="2086689"/>
            <a:ext cx="4968552" cy="1015663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00B050"/>
                </a:solidFill>
              </a:rPr>
              <a:t>He watches TV.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6237312"/>
            <a:ext cx="5277407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Documents and Settings\oem\Local Settings\Temporary Internet Files\Content.IE5\56HX2J3Y\MP9004095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56373" y="0"/>
            <a:ext cx="4587627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512" y="692696"/>
            <a:ext cx="4896544" cy="156966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Dělá svůj domácí úkol.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4365104"/>
            <a:ext cx="4896544" cy="193899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00B050"/>
                </a:solidFill>
              </a:rPr>
              <a:t>She does her homework.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429000"/>
            <a:ext cx="4483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Documents and Settings\oem\Local Settings\Temporary Internet Files\Content.IE5\56HX2J3Y\MC9002502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342945"/>
            <a:ext cx="6336704" cy="556280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051720" y="0"/>
            <a:ext cx="6768752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Pracuje pro televizní show.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764704"/>
            <a:ext cx="8064897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C00000"/>
                </a:solidFill>
              </a:rPr>
              <a:t>She works for a TV show.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6093296"/>
            <a:ext cx="4960012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oem\Local Settings\Temporary Internet Files\Content.IE5\XDCZE55I\MP90030938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620688"/>
            <a:ext cx="5907904" cy="454853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228183" y="1556792"/>
            <a:ext cx="2592289" cy="156966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Sbíráš známky.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301208"/>
            <a:ext cx="6480720" cy="92333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5400" dirty="0" smtClean="0">
                <a:solidFill>
                  <a:srgbClr val="FFC000"/>
                </a:solidFill>
              </a:rPr>
              <a:t>You collect stamps.</a:t>
            </a:r>
            <a:endParaRPr lang="cs-CZ" sz="54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3861048"/>
            <a:ext cx="3791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ocuments and Settings\oem\Local Settings\Temporary Internet Files\Content.IE5\FX34C7GL\MP9004226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83162" y="0"/>
            <a:ext cx="4560838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512" y="764704"/>
            <a:ext cx="5103142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Hraje na kytaru.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284984"/>
            <a:ext cx="4392488" cy="193899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He plays the guitar.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348880"/>
            <a:ext cx="4801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Documents and Settings\oem\Local Settings\Temporary Internet Files\Content.IE5\56HX2J3Y\MP9004089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6632"/>
            <a:ext cx="9144000" cy="612219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491880" y="980728"/>
            <a:ext cx="5400600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Chodí spát v 10:00.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 rot="10800000" flipV="1">
            <a:off x="611549" y="5073863"/>
            <a:ext cx="7632858" cy="1015663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00B0F0"/>
                </a:solidFill>
              </a:rPr>
              <a:t>She goes to bed at ten.</a:t>
            </a:r>
            <a:endParaRPr lang="cs-CZ" sz="6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2564904"/>
            <a:ext cx="435597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319</Words>
  <Application>Microsoft Office PowerPoint</Application>
  <PresentationFormat>Předvádění na obrazovce (4:3)</PresentationFormat>
  <Paragraphs>91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37</cp:revision>
  <dcterms:created xsi:type="dcterms:W3CDTF">2013-01-13T17:13:15Z</dcterms:created>
  <dcterms:modified xsi:type="dcterms:W3CDTF">2013-03-25T16:58:55Z</dcterms:modified>
</cp:coreProperties>
</file>